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handoutMasterIdLst>
    <p:handoutMasterId r:id="rId26"/>
  </p:handoutMasterIdLst>
  <p:sldIdLst>
    <p:sldId id="449" r:id="rId2"/>
    <p:sldId id="393" r:id="rId3"/>
    <p:sldId id="408" r:id="rId4"/>
    <p:sldId id="265" r:id="rId5"/>
    <p:sldId id="421" r:id="rId6"/>
    <p:sldId id="411" r:id="rId7"/>
    <p:sldId id="436" r:id="rId8"/>
    <p:sldId id="429" r:id="rId9"/>
    <p:sldId id="437" r:id="rId10"/>
    <p:sldId id="450" r:id="rId11"/>
    <p:sldId id="440" r:id="rId12"/>
    <p:sldId id="441" r:id="rId13"/>
    <p:sldId id="442" r:id="rId14"/>
    <p:sldId id="451" r:id="rId15"/>
    <p:sldId id="431" r:id="rId16"/>
    <p:sldId id="432" r:id="rId17"/>
    <p:sldId id="435" r:id="rId18"/>
    <p:sldId id="433" r:id="rId19"/>
    <p:sldId id="434" r:id="rId20"/>
    <p:sldId id="445" r:id="rId21"/>
    <p:sldId id="446" r:id="rId22"/>
    <p:sldId id="443" r:id="rId23"/>
    <p:sldId id="448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6" autoAdjust="0"/>
    <p:restoredTop sz="71429" autoAdjust="0"/>
  </p:normalViewPr>
  <p:slideViewPr>
    <p:cSldViewPr snapToGrid="0">
      <p:cViewPr>
        <p:scale>
          <a:sx n="75" d="100"/>
          <a:sy n="75" d="100"/>
        </p:scale>
        <p:origin x="6" y="-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BD346-418D-48C1-9D22-42143C7FD7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0CC42-5559-47BF-82BC-15B97970BB8A}">
      <dgm:prSet phldrT="[Text]" custT="1"/>
      <dgm:spPr/>
      <dgm:t>
        <a:bodyPr/>
        <a:lstStyle/>
        <a:p>
          <a:r>
            <a:rPr lang="en-US" sz="3500" dirty="0"/>
            <a:t>1 UNDP Evaluation Policy: A Brief Overview</a:t>
          </a:r>
        </a:p>
      </dgm:t>
    </dgm:pt>
    <dgm:pt modelId="{2E7C6EC4-FC19-4D65-BFCF-396A3B0A7941}" type="parTrans" cxnId="{157AD97B-873B-4B1B-8987-C6BB113BD10A}">
      <dgm:prSet/>
      <dgm:spPr/>
      <dgm:t>
        <a:bodyPr/>
        <a:lstStyle/>
        <a:p>
          <a:endParaRPr lang="en-US"/>
        </a:p>
      </dgm:t>
    </dgm:pt>
    <dgm:pt modelId="{822C29B4-584D-4814-B2E4-5F93AA5A4734}" type="sibTrans" cxnId="{157AD97B-873B-4B1B-8987-C6BB113BD10A}">
      <dgm:prSet/>
      <dgm:spPr/>
      <dgm:t>
        <a:bodyPr/>
        <a:lstStyle/>
        <a:p>
          <a:endParaRPr lang="en-US"/>
        </a:p>
      </dgm:t>
    </dgm:pt>
    <dgm:pt modelId="{DB1E6B1C-F49B-4E1F-ACD1-9BAA16E82DA3}">
      <dgm:prSet phldrT="[Text]" custT="1"/>
      <dgm:spPr/>
      <dgm:t>
        <a:bodyPr/>
        <a:lstStyle/>
        <a:p>
          <a:r>
            <a:rPr lang="en-US" sz="3500" dirty="0"/>
            <a:t>2 Managing Evaluations</a:t>
          </a:r>
        </a:p>
      </dgm:t>
    </dgm:pt>
    <dgm:pt modelId="{B440FC6C-ADD0-43C3-8C9B-06307DF34BBD}" type="parTrans" cxnId="{0C47BEBA-2D1C-4587-A3E2-8D20B286685F}">
      <dgm:prSet/>
      <dgm:spPr/>
      <dgm:t>
        <a:bodyPr/>
        <a:lstStyle/>
        <a:p>
          <a:endParaRPr lang="en-US"/>
        </a:p>
      </dgm:t>
    </dgm:pt>
    <dgm:pt modelId="{432C7DCF-A7E9-47FA-8B57-0EC19B87261C}" type="sibTrans" cxnId="{0C47BEBA-2D1C-4587-A3E2-8D20B286685F}">
      <dgm:prSet/>
      <dgm:spPr/>
      <dgm:t>
        <a:bodyPr/>
        <a:lstStyle/>
        <a:p>
          <a:endParaRPr lang="en-US"/>
        </a:p>
      </dgm:t>
    </dgm:pt>
    <dgm:pt modelId="{8E0570F0-537C-475C-A7D8-87C294F371EF}">
      <dgm:prSet phldrT="[Text]" custT="1"/>
      <dgm:spPr/>
      <dgm:t>
        <a:bodyPr/>
        <a:lstStyle/>
        <a:p>
          <a:r>
            <a:rPr lang="en-US" sz="3500" dirty="0"/>
            <a:t>3 Disseminating and Utilizing Evaluations</a:t>
          </a:r>
        </a:p>
      </dgm:t>
    </dgm:pt>
    <dgm:pt modelId="{5AC9B72F-55D4-4D97-90F7-4D8765B7EC57}" type="parTrans" cxnId="{8DF4FCBC-DB9C-4553-90B4-F10CE0E925F0}">
      <dgm:prSet/>
      <dgm:spPr/>
      <dgm:t>
        <a:bodyPr/>
        <a:lstStyle/>
        <a:p>
          <a:endParaRPr lang="en-US"/>
        </a:p>
      </dgm:t>
    </dgm:pt>
    <dgm:pt modelId="{1A2301A0-44D7-4F14-B108-95D502BB537D}" type="sibTrans" cxnId="{8DF4FCBC-DB9C-4553-90B4-F10CE0E925F0}">
      <dgm:prSet/>
      <dgm:spPr/>
      <dgm:t>
        <a:bodyPr/>
        <a:lstStyle/>
        <a:p>
          <a:endParaRPr lang="en-US"/>
        </a:p>
      </dgm:t>
    </dgm:pt>
    <dgm:pt modelId="{4791E895-FA7E-4AC5-A7C8-319CC9AFF022}" type="pres">
      <dgm:prSet presAssocID="{FEBBD346-418D-48C1-9D22-42143C7FD7FD}" presName="Name0" presStyleCnt="0">
        <dgm:presLayoutVars>
          <dgm:chMax val="7"/>
          <dgm:chPref val="7"/>
          <dgm:dir/>
        </dgm:presLayoutVars>
      </dgm:prSet>
      <dgm:spPr/>
    </dgm:pt>
    <dgm:pt modelId="{BDF4A17D-04BA-485F-A658-40B4EFA9CD2A}" type="pres">
      <dgm:prSet presAssocID="{FEBBD346-418D-48C1-9D22-42143C7FD7FD}" presName="Name1" presStyleCnt="0"/>
      <dgm:spPr/>
    </dgm:pt>
    <dgm:pt modelId="{4C896613-9FFB-4C21-95BF-2E872BBFC87E}" type="pres">
      <dgm:prSet presAssocID="{FEBBD346-418D-48C1-9D22-42143C7FD7FD}" presName="cycle" presStyleCnt="0"/>
      <dgm:spPr/>
    </dgm:pt>
    <dgm:pt modelId="{0AD3A790-FC03-4967-9D08-219024C8AECF}" type="pres">
      <dgm:prSet presAssocID="{FEBBD346-418D-48C1-9D22-42143C7FD7FD}" presName="srcNode" presStyleLbl="node1" presStyleIdx="0" presStyleCnt="3"/>
      <dgm:spPr/>
    </dgm:pt>
    <dgm:pt modelId="{4270E475-157D-4879-8063-AE1D907030D9}" type="pres">
      <dgm:prSet presAssocID="{FEBBD346-418D-48C1-9D22-42143C7FD7FD}" presName="conn" presStyleLbl="parChTrans1D2" presStyleIdx="0" presStyleCnt="1"/>
      <dgm:spPr/>
    </dgm:pt>
    <dgm:pt modelId="{11F82D4E-495F-4C04-BEE6-7E19DBCAAE27}" type="pres">
      <dgm:prSet presAssocID="{FEBBD346-418D-48C1-9D22-42143C7FD7FD}" presName="extraNode" presStyleLbl="node1" presStyleIdx="0" presStyleCnt="3"/>
      <dgm:spPr/>
    </dgm:pt>
    <dgm:pt modelId="{1A7A685A-057E-4C8F-9765-B0128FF70930}" type="pres">
      <dgm:prSet presAssocID="{FEBBD346-418D-48C1-9D22-42143C7FD7FD}" presName="dstNode" presStyleLbl="node1" presStyleIdx="0" presStyleCnt="3"/>
      <dgm:spPr/>
    </dgm:pt>
    <dgm:pt modelId="{DC6998E9-6935-4B4C-AACB-9574511FD54E}" type="pres">
      <dgm:prSet presAssocID="{DE40CC42-5559-47BF-82BC-15B97970BB8A}" presName="text_1" presStyleLbl="node1" presStyleIdx="0" presStyleCnt="3">
        <dgm:presLayoutVars>
          <dgm:bulletEnabled val="1"/>
        </dgm:presLayoutVars>
      </dgm:prSet>
      <dgm:spPr/>
    </dgm:pt>
    <dgm:pt modelId="{561CC524-22BC-4631-AB13-0795B9ACA94F}" type="pres">
      <dgm:prSet presAssocID="{DE40CC42-5559-47BF-82BC-15B97970BB8A}" presName="accent_1" presStyleCnt="0"/>
      <dgm:spPr/>
    </dgm:pt>
    <dgm:pt modelId="{F3370CF2-03E3-4651-A64C-486040C7D947}" type="pres">
      <dgm:prSet presAssocID="{DE40CC42-5559-47BF-82BC-15B97970BB8A}" presName="accentRepeatNode" presStyleLbl="solidFgAcc1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33CF31F8-1E85-4C52-AADC-167E80982504}" type="pres">
      <dgm:prSet presAssocID="{DB1E6B1C-F49B-4E1F-ACD1-9BAA16E82DA3}" presName="text_2" presStyleLbl="node1" presStyleIdx="1" presStyleCnt="3">
        <dgm:presLayoutVars>
          <dgm:bulletEnabled val="1"/>
        </dgm:presLayoutVars>
      </dgm:prSet>
      <dgm:spPr/>
    </dgm:pt>
    <dgm:pt modelId="{8612EC40-06AD-4CCA-BA2F-3E14C4A56041}" type="pres">
      <dgm:prSet presAssocID="{DB1E6B1C-F49B-4E1F-ACD1-9BAA16E82DA3}" presName="accent_2" presStyleCnt="0"/>
      <dgm:spPr/>
    </dgm:pt>
    <dgm:pt modelId="{DE099799-2162-4B2A-AA81-9895D3706B27}" type="pres">
      <dgm:prSet presAssocID="{DB1E6B1C-F49B-4E1F-ACD1-9BAA16E82DA3}" presName="accentRepeatNode" presStyleLbl="solidFgAcc1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5A20EE6D-D9B9-4C1C-956E-869D254B5103}" type="pres">
      <dgm:prSet presAssocID="{8E0570F0-537C-475C-A7D8-87C294F371EF}" presName="text_3" presStyleLbl="node1" presStyleIdx="2" presStyleCnt="3">
        <dgm:presLayoutVars>
          <dgm:bulletEnabled val="1"/>
        </dgm:presLayoutVars>
      </dgm:prSet>
      <dgm:spPr/>
    </dgm:pt>
    <dgm:pt modelId="{309AFE5E-0D85-4888-8F80-8D754D7C1E7B}" type="pres">
      <dgm:prSet presAssocID="{8E0570F0-537C-475C-A7D8-87C294F371EF}" presName="accent_3" presStyleCnt="0"/>
      <dgm:spPr/>
    </dgm:pt>
    <dgm:pt modelId="{2630E990-D641-4526-812E-DFB3DB345732}" type="pres">
      <dgm:prSet presAssocID="{8E0570F0-537C-475C-A7D8-87C294F371EF}" presName="accentRepeatNode" presStyleLbl="solidFgAcc1" presStyleIdx="2" presStyleCnt="3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8DF4FCBC-DB9C-4553-90B4-F10CE0E925F0}" srcId="{FEBBD346-418D-48C1-9D22-42143C7FD7FD}" destId="{8E0570F0-537C-475C-A7D8-87C294F371EF}" srcOrd="2" destOrd="0" parTransId="{5AC9B72F-55D4-4D97-90F7-4D8765B7EC57}" sibTransId="{1A2301A0-44D7-4F14-B108-95D502BB537D}"/>
    <dgm:cxn modelId="{EEBD2C7C-62B6-4495-A49D-4268874C314F}" type="presOf" srcId="{FEBBD346-418D-48C1-9D22-42143C7FD7FD}" destId="{4791E895-FA7E-4AC5-A7C8-319CC9AFF022}" srcOrd="0" destOrd="0" presId="urn:microsoft.com/office/officeart/2008/layout/VerticalCurvedList"/>
    <dgm:cxn modelId="{157AD97B-873B-4B1B-8987-C6BB113BD10A}" srcId="{FEBBD346-418D-48C1-9D22-42143C7FD7FD}" destId="{DE40CC42-5559-47BF-82BC-15B97970BB8A}" srcOrd="0" destOrd="0" parTransId="{2E7C6EC4-FC19-4D65-BFCF-396A3B0A7941}" sibTransId="{822C29B4-584D-4814-B2E4-5F93AA5A4734}"/>
    <dgm:cxn modelId="{90A1B13A-DA4D-4AF2-91BA-704658F6D2A7}" type="presOf" srcId="{DB1E6B1C-F49B-4E1F-ACD1-9BAA16E82DA3}" destId="{33CF31F8-1E85-4C52-AADC-167E80982504}" srcOrd="0" destOrd="0" presId="urn:microsoft.com/office/officeart/2008/layout/VerticalCurvedList"/>
    <dgm:cxn modelId="{9E0C872F-798B-44C8-B2DE-8B93663CD53C}" type="presOf" srcId="{8E0570F0-537C-475C-A7D8-87C294F371EF}" destId="{5A20EE6D-D9B9-4C1C-956E-869D254B5103}" srcOrd="0" destOrd="0" presId="urn:microsoft.com/office/officeart/2008/layout/VerticalCurvedList"/>
    <dgm:cxn modelId="{3010659F-4840-473B-90A3-D11BCB0B66DD}" type="presOf" srcId="{822C29B4-584D-4814-B2E4-5F93AA5A4734}" destId="{4270E475-157D-4879-8063-AE1D907030D9}" srcOrd="0" destOrd="0" presId="urn:microsoft.com/office/officeart/2008/layout/VerticalCurvedList"/>
    <dgm:cxn modelId="{42961DB7-ACFB-4D2C-A32D-F581179DDE1F}" type="presOf" srcId="{DE40CC42-5559-47BF-82BC-15B97970BB8A}" destId="{DC6998E9-6935-4B4C-AACB-9574511FD54E}" srcOrd="0" destOrd="0" presId="urn:microsoft.com/office/officeart/2008/layout/VerticalCurvedList"/>
    <dgm:cxn modelId="{0C47BEBA-2D1C-4587-A3E2-8D20B286685F}" srcId="{FEBBD346-418D-48C1-9D22-42143C7FD7FD}" destId="{DB1E6B1C-F49B-4E1F-ACD1-9BAA16E82DA3}" srcOrd="1" destOrd="0" parTransId="{B440FC6C-ADD0-43C3-8C9B-06307DF34BBD}" sibTransId="{432C7DCF-A7E9-47FA-8B57-0EC19B87261C}"/>
    <dgm:cxn modelId="{41615EF1-0303-4C94-9D05-67C6D0A85780}" type="presParOf" srcId="{4791E895-FA7E-4AC5-A7C8-319CC9AFF022}" destId="{BDF4A17D-04BA-485F-A658-40B4EFA9CD2A}" srcOrd="0" destOrd="0" presId="urn:microsoft.com/office/officeart/2008/layout/VerticalCurvedList"/>
    <dgm:cxn modelId="{D14CB700-2ACA-4DA0-83C7-BC2EFA8E50D8}" type="presParOf" srcId="{BDF4A17D-04BA-485F-A658-40B4EFA9CD2A}" destId="{4C896613-9FFB-4C21-95BF-2E872BBFC87E}" srcOrd="0" destOrd="0" presId="urn:microsoft.com/office/officeart/2008/layout/VerticalCurvedList"/>
    <dgm:cxn modelId="{40A9FF07-612A-44F5-BE1A-673E92984EDF}" type="presParOf" srcId="{4C896613-9FFB-4C21-95BF-2E872BBFC87E}" destId="{0AD3A790-FC03-4967-9D08-219024C8AECF}" srcOrd="0" destOrd="0" presId="urn:microsoft.com/office/officeart/2008/layout/VerticalCurvedList"/>
    <dgm:cxn modelId="{8B9CB1CB-9CB7-4AE1-90DB-23AE059C8C44}" type="presParOf" srcId="{4C896613-9FFB-4C21-95BF-2E872BBFC87E}" destId="{4270E475-157D-4879-8063-AE1D907030D9}" srcOrd="1" destOrd="0" presId="urn:microsoft.com/office/officeart/2008/layout/VerticalCurvedList"/>
    <dgm:cxn modelId="{1399739D-0319-48CD-810A-1BBC68F6645D}" type="presParOf" srcId="{4C896613-9FFB-4C21-95BF-2E872BBFC87E}" destId="{11F82D4E-495F-4C04-BEE6-7E19DBCAAE27}" srcOrd="2" destOrd="0" presId="urn:microsoft.com/office/officeart/2008/layout/VerticalCurvedList"/>
    <dgm:cxn modelId="{5F26A91B-72DA-4B2C-9DF3-F1ACF0698559}" type="presParOf" srcId="{4C896613-9FFB-4C21-95BF-2E872BBFC87E}" destId="{1A7A685A-057E-4C8F-9765-B0128FF70930}" srcOrd="3" destOrd="0" presId="urn:microsoft.com/office/officeart/2008/layout/VerticalCurvedList"/>
    <dgm:cxn modelId="{7755A4C7-7B94-46AF-88DC-EBB28E9047A4}" type="presParOf" srcId="{BDF4A17D-04BA-485F-A658-40B4EFA9CD2A}" destId="{DC6998E9-6935-4B4C-AACB-9574511FD54E}" srcOrd="1" destOrd="0" presId="urn:microsoft.com/office/officeart/2008/layout/VerticalCurvedList"/>
    <dgm:cxn modelId="{2BF8E816-6279-4AF0-B17C-DA5E034C9E18}" type="presParOf" srcId="{BDF4A17D-04BA-485F-A658-40B4EFA9CD2A}" destId="{561CC524-22BC-4631-AB13-0795B9ACA94F}" srcOrd="2" destOrd="0" presId="urn:microsoft.com/office/officeart/2008/layout/VerticalCurvedList"/>
    <dgm:cxn modelId="{75518A4A-DF85-4CC4-96D7-0B4D06E39804}" type="presParOf" srcId="{561CC524-22BC-4631-AB13-0795B9ACA94F}" destId="{F3370CF2-03E3-4651-A64C-486040C7D947}" srcOrd="0" destOrd="0" presId="urn:microsoft.com/office/officeart/2008/layout/VerticalCurvedList"/>
    <dgm:cxn modelId="{294B8E5D-AE41-44A6-B935-F7AD30DC3C32}" type="presParOf" srcId="{BDF4A17D-04BA-485F-A658-40B4EFA9CD2A}" destId="{33CF31F8-1E85-4C52-AADC-167E80982504}" srcOrd="3" destOrd="0" presId="urn:microsoft.com/office/officeart/2008/layout/VerticalCurvedList"/>
    <dgm:cxn modelId="{A8AD2904-56D0-4B8F-B96B-D01A1E2691DF}" type="presParOf" srcId="{BDF4A17D-04BA-485F-A658-40B4EFA9CD2A}" destId="{8612EC40-06AD-4CCA-BA2F-3E14C4A56041}" srcOrd="4" destOrd="0" presId="urn:microsoft.com/office/officeart/2008/layout/VerticalCurvedList"/>
    <dgm:cxn modelId="{F87F6576-0BF4-4309-8C23-DA34A8E3AC98}" type="presParOf" srcId="{8612EC40-06AD-4CCA-BA2F-3E14C4A56041}" destId="{DE099799-2162-4B2A-AA81-9895D3706B27}" srcOrd="0" destOrd="0" presId="urn:microsoft.com/office/officeart/2008/layout/VerticalCurvedList"/>
    <dgm:cxn modelId="{7896A1E5-5538-4654-ABE6-B381DBED8651}" type="presParOf" srcId="{BDF4A17D-04BA-485F-A658-40B4EFA9CD2A}" destId="{5A20EE6D-D9B9-4C1C-956E-869D254B5103}" srcOrd="5" destOrd="0" presId="urn:microsoft.com/office/officeart/2008/layout/VerticalCurvedList"/>
    <dgm:cxn modelId="{1FEF13D4-FA2B-42E3-8FDF-4FBAE6BFF122}" type="presParOf" srcId="{BDF4A17D-04BA-485F-A658-40B4EFA9CD2A}" destId="{309AFE5E-0D85-4888-8F80-8D754D7C1E7B}" srcOrd="6" destOrd="0" presId="urn:microsoft.com/office/officeart/2008/layout/VerticalCurvedList"/>
    <dgm:cxn modelId="{672E27A2-232A-4121-A502-38A7DE2D51AD}" type="presParOf" srcId="{309AFE5E-0D85-4888-8F80-8D754D7C1E7B}" destId="{2630E990-D641-4526-812E-DFB3DB3457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278F7-0A07-4DBD-9B42-8CCD3D2D55B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FC8357C2-07EF-4F1E-BA26-526D4483CF5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sng" dirty="0">
              <a:latin typeface="Myriad Pro" pitchFamily="34" charset="0"/>
            </a:rPr>
            <a:t>Plan</a:t>
          </a:r>
        </a:p>
      </dgm:t>
    </dgm:pt>
    <dgm:pt modelId="{FA1468FF-2CE9-4F2A-B1F3-1B8A5584FF82}" type="parTrans" cxnId="{40BE4A53-D0FA-4E72-BC2E-4DF952B083E9}">
      <dgm:prSet/>
      <dgm:spPr/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CF4264D3-B63A-493E-9F14-CBCB8616AE57}" type="sibTrans" cxnId="{40BE4A53-D0FA-4E72-BC2E-4DF952B083E9}">
      <dgm:prSet/>
      <dgm:spPr>
        <a:solidFill>
          <a:srgbClr val="92D050"/>
        </a:solidFill>
      </dgm:spPr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31610805-F201-4FA5-AEBD-1735CD9CF9D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sng" dirty="0">
              <a:latin typeface="Myriad Pro" pitchFamily="34" charset="0"/>
            </a:rPr>
            <a:t>Evaluability</a:t>
          </a:r>
        </a:p>
      </dgm:t>
    </dgm:pt>
    <dgm:pt modelId="{B357ADF0-49DF-4D9D-9559-9EEF7E05AD16}" type="parTrans" cxnId="{C5A1F665-8CA9-46B7-BDCE-B8D2CBFFFCFC}">
      <dgm:prSet/>
      <dgm:spPr/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AEDDE807-1A3E-46AD-8ED9-2BEBC46C5CE3}" type="sibTrans" cxnId="{C5A1F665-8CA9-46B7-BDCE-B8D2CBFFFCFC}">
      <dgm:prSet/>
      <dgm:spPr>
        <a:solidFill>
          <a:srgbClr val="92D050"/>
        </a:solidFill>
      </dgm:spPr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B1857026-4104-4A8C-804A-021DFEBC12B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none" dirty="0">
              <a:latin typeface="Myriad Pro" pitchFamily="34" charset="0"/>
            </a:rPr>
            <a:t>TOR</a:t>
          </a:r>
        </a:p>
      </dgm:t>
    </dgm:pt>
    <dgm:pt modelId="{6BE34343-D7AB-4EC6-8A64-1B759DD1DCED}" type="parTrans" cxnId="{31A23DA5-ADFD-4367-BF80-14D8A4F4E813}">
      <dgm:prSet/>
      <dgm:spPr/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0F7195D9-FB16-4F71-ABAE-A504417FD744}" type="sibTrans" cxnId="{31A23DA5-ADFD-4367-BF80-14D8A4F4E813}">
      <dgm:prSet/>
      <dgm:spPr>
        <a:solidFill>
          <a:srgbClr val="92D050"/>
        </a:solidFill>
      </dgm:spPr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93A51BFA-9B7D-45E5-A811-AA96925E78E4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latin typeface="Myriad Pro" pitchFamily="34" charset="0"/>
            </a:rPr>
            <a:t>Inception</a:t>
          </a:r>
        </a:p>
      </dgm:t>
    </dgm:pt>
    <dgm:pt modelId="{88846BC8-7ED9-4F05-BC6F-DDD396E827EA}" type="parTrans" cxnId="{54E727E7-2FA2-4EA3-895F-AD0EB586990F}">
      <dgm:prSet/>
      <dgm:spPr/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145BFFF3-8AB6-43FA-AC92-6F5A4C0D5F13}" type="sibTrans" cxnId="{54E727E7-2FA2-4EA3-895F-AD0EB586990F}">
      <dgm:prSet/>
      <dgm:spPr>
        <a:solidFill>
          <a:srgbClr val="92D050"/>
        </a:solidFill>
      </dgm:spPr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AAC6C355-D336-4670-83AF-3AFD286EF29F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latin typeface="Myriad Pro" pitchFamily="34" charset="0"/>
            </a:rPr>
            <a:t>Data collection</a:t>
          </a:r>
        </a:p>
      </dgm:t>
    </dgm:pt>
    <dgm:pt modelId="{8D91E306-88CE-4671-9B59-F9E2B5A53955}" type="parTrans" cxnId="{34D4E47B-0364-44F9-842E-B7D4B7C05285}">
      <dgm:prSet/>
      <dgm:spPr/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0084E496-2835-41A4-9D76-C34038F3A83A}" type="sibTrans" cxnId="{34D4E47B-0364-44F9-842E-B7D4B7C05285}">
      <dgm:prSet/>
      <dgm:spPr>
        <a:solidFill>
          <a:srgbClr val="92D050"/>
        </a:solidFill>
      </dgm:spPr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86150DBC-2471-40C5-8EE5-74E8DCF5B2C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latin typeface="Myriad Pro" pitchFamily="34" charset="0"/>
            </a:rPr>
            <a:t>Draft report</a:t>
          </a:r>
        </a:p>
      </dgm:t>
    </dgm:pt>
    <dgm:pt modelId="{2ED83A28-058D-4E86-8F3A-22A2814D53F8}" type="parTrans" cxnId="{71328F2B-E502-4800-99C3-B2C4390F80A2}">
      <dgm:prSet/>
      <dgm:spPr/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DF27D6FB-BE2E-49B9-8D37-AFFA86A1BD0C}" type="sibTrans" cxnId="{71328F2B-E502-4800-99C3-B2C4390F80A2}">
      <dgm:prSet/>
      <dgm:spPr>
        <a:solidFill>
          <a:srgbClr val="92D050"/>
        </a:solidFill>
      </dgm:spPr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19F8044C-8930-4C62-AF35-41FC7CD9127D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latin typeface="Myriad Pro" pitchFamily="34" charset="0"/>
            </a:rPr>
            <a:t>Final report</a:t>
          </a:r>
        </a:p>
      </dgm:t>
    </dgm:pt>
    <dgm:pt modelId="{D1A2832C-E06C-4E37-814E-4A0FE7FF6A09}" type="parTrans" cxnId="{2B9A2698-F58D-4265-B5EF-3E9ACB64D8E9}">
      <dgm:prSet/>
      <dgm:spPr/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1369AF64-FDD4-4F7B-8664-F012C595A939}" type="sibTrans" cxnId="{2B9A2698-F58D-4265-B5EF-3E9ACB64D8E9}">
      <dgm:prSet/>
      <dgm:spPr>
        <a:solidFill>
          <a:srgbClr val="92D050"/>
        </a:solidFill>
      </dgm:spPr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BA063C62-4B1F-4580-81C3-CE445C9F2B4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sng" dirty="0">
              <a:latin typeface="Myriad Pro" pitchFamily="34" charset="0"/>
            </a:rPr>
            <a:t>Management response</a:t>
          </a:r>
        </a:p>
      </dgm:t>
    </dgm:pt>
    <dgm:pt modelId="{A5113F3A-3CCE-42B2-B95D-A4068507520A}" type="parTrans" cxnId="{89CC9070-BE91-49AE-BFA4-65E1CFFFF22D}">
      <dgm:prSet/>
      <dgm:spPr/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77971B3A-5BBD-44B1-BA33-2E7CEE04C579}" type="sibTrans" cxnId="{89CC9070-BE91-49AE-BFA4-65E1CFFFF22D}">
      <dgm:prSet/>
      <dgm:spPr>
        <a:solidFill>
          <a:srgbClr val="92D050"/>
        </a:solidFill>
      </dgm:spPr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2A623ACF-EF93-491D-A987-4C08D873333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sng" dirty="0">
              <a:latin typeface="Myriad Pro" pitchFamily="34" charset="0"/>
            </a:rPr>
            <a:t>Use</a:t>
          </a:r>
        </a:p>
      </dgm:t>
    </dgm:pt>
    <dgm:pt modelId="{E5F54D22-2011-4F3F-9EE6-D734A45ECA86}" type="parTrans" cxnId="{092C275F-CF0A-4A67-82A9-03D48DB865F3}">
      <dgm:prSet/>
      <dgm:spPr/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E47BA399-C611-4448-9727-E606B16AF092}" type="sibTrans" cxnId="{092C275F-CF0A-4A67-82A9-03D48DB865F3}">
      <dgm:prSet/>
      <dgm:spPr/>
      <dgm:t>
        <a:bodyPr/>
        <a:lstStyle/>
        <a:p>
          <a:endParaRPr lang="en-US" b="1">
            <a:latin typeface="Myriad Pro" pitchFamily="34" charset="0"/>
          </a:endParaRPr>
        </a:p>
      </dgm:t>
    </dgm:pt>
    <dgm:pt modelId="{74346031-626A-433A-930A-7D60C1D5F1F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latin typeface="Myriad Pro" pitchFamily="34" charset="0"/>
            </a:rPr>
            <a:t>Recruitment</a:t>
          </a:r>
        </a:p>
      </dgm:t>
    </dgm:pt>
    <dgm:pt modelId="{FD2C20E4-1723-4215-90D4-9CA89A3EF35D}" type="parTrans" cxnId="{03CE3E5F-CA74-4C28-A27B-C9B8F996C058}">
      <dgm:prSet/>
      <dgm:spPr/>
      <dgm:t>
        <a:bodyPr/>
        <a:lstStyle/>
        <a:p>
          <a:endParaRPr lang="en-US"/>
        </a:p>
      </dgm:t>
    </dgm:pt>
    <dgm:pt modelId="{28F8EFFE-6125-48A3-8854-4DDF9713118F}" type="sibTrans" cxnId="{03CE3E5F-CA74-4C28-A27B-C9B8F996C058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196688F2-3BBE-48B1-A94D-4ECA4798ED7D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sng" dirty="0">
              <a:latin typeface="Myriad Pro" pitchFamily="34" charset="0"/>
            </a:rPr>
            <a:t>Roles</a:t>
          </a:r>
        </a:p>
      </dgm:t>
    </dgm:pt>
    <dgm:pt modelId="{D3D92958-A9C9-49A2-8A45-083167C06495}" type="parTrans" cxnId="{5BC631EE-4C8A-4A33-8843-9E9E6F73EEA5}">
      <dgm:prSet/>
      <dgm:spPr/>
      <dgm:t>
        <a:bodyPr/>
        <a:lstStyle/>
        <a:p>
          <a:endParaRPr lang="en-US"/>
        </a:p>
      </dgm:t>
    </dgm:pt>
    <dgm:pt modelId="{81F68F69-6AEA-465F-8DF3-4FAFA53D9747}" type="sibTrans" cxnId="{5BC631EE-4C8A-4A33-8843-9E9E6F73EEA5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20A71785-E5E0-4BAB-873A-ADACEEC4AB9F}" type="pres">
      <dgm:prSet presAssocID="{56C278F7-0A07-4DBD-9B42-8CCD3D2D55B0}" presName="Name0" presStyleCnt="0">
        <dgm:presLayoutVars>
          <dgm:dir/>
          <dgm:resizeHandles/>
        </dgm:presLayoutVars>
      </dgm:prSet>
      <dgm:spPr/>
    </dgm:pt>
    <dgm:pt modelId="{A2FC9D29-7842-4464-ADE8-624E10D0B5CC}" type="pres">
      <dgm:prSet presAssocID="{FC8357C2-07EF-4F1E-BA26-526D4483CF58}" presName="compNode" presStyleCnt="0"/>
      <dgm:spPr/>
    </dgm:pt>
    <dgm:pt modelId="{6D936099-C48C-42FB-9CF9-B5EFDD4B25C2}" type="pres">
      <dgm:prSet presAssocID="{FC8357C2-07EF-4F1E-BA26-526D4483CF58}" presName="dummyConnPt" presStyleCnt="0"/>
      <dgm:spPr/>
    </dgm:pt>
    <dgm:pt modelId="{31804BD2-116A-4518-9FB2-C3C8B377A66F}" type="pres">
      <dgm:prSet presAssocID="{FC8357C2-07EF-4F1E-BA26-526D4483CF58}" presName="node" presStyleLbl="node1" presStyleIdx="0" presStyleCnt="11">
        <dgm:presLayoutVars>
          <dgm:bulletEnabled val="1"/>
        </dgm:presLayoutVars>
      </dgm:prSet>
      <dgm:spPr/>
    </dgm:pt>
    <dgm:pt modelId="{51D0EE2E-F53B-44C5-8D09-2D7AEFBC6BDD}" type="pres">
      <dgm:prSet presAssocID="{CF4264D3-B63A-493E-9F14-CBCB8616AE57}" presName="sibTrans" presStyleLbl="bgSibTrans2D1" presStyleIdx="0" presStyleCnt="10"/>
      <dgm:spPr/>
    </dgm:pt>
    <dgm:pt modelId="{AD18EFC5-92CF-4BB1-9410-CD5D052AF567}" type="pres">
      <dgm:prSet presAssocID="{31610805-F201-4FA5-AEBD-1735CD9CF9DB}" presName="compNode" presStyleCnt="0"/>
      <dgm:spPr/>
    </dgm:pt>
    <dgm:pt modelId="{F00D4948-4C75-4F0F-8317-950506E258AF}" type="pres">
      <dgm:prSet presAssocID="{31610805-F201-4FA5-AEBD-1735CD9CF9DB}" presName="dummyConnPt" presStyleCnt="0"/>
      <dgm:spPr/>
    </dgm:pt>
    <dgm:pt modelId="{5B3549F6-F59B-4F96-BBAC-4C6E2BD9C337}" type="pres">
      <dgm:prSet presAssocID="{31610805-F201-4FA5-AEBD-1735CD9CF9DB}" presName="node" presStyleLbl="node1" presStyleIdx="1" presStyleCnt="11">
        <dgm:presLayoutVars>
          <dgm:bulletEnabled val="1"/>
        </dgm:presLayoutVars>
      </dgm:prSet>
      <dgm:spPr/>
    </dgm:pt>
    <dgm:pt modelId="{4FF99240-4606-4C9D-AD4F-EDBDD69BDB5F}" type="pres">
      <dgm:prSet presAssocID="{AEDDE807-1A3E-46AD-8ED9-2BEBC46C5CE3}" presName="sibTrans" presStyleLbl="bgSibTrans2D1" presStyleIdx="1" presStyleCnt="10"/>
      <dgm:spPr/>
    </dgm:pt>
    <dgm:pt modelId="{3ABEE091-577C-4CF0-ACC5-62664909DE53}" type="pres">
      <dgm:prSet presAssocID="{196688F2-3BBE-48B1-A94D-4ECA4798ED7D}" presName="compNode" presStyleCnt="0"/>
      <dgm:spPr/>
    </dgm:pt>
    <dgm:pt modelId="{528E1A52-C5A1-484D-A928-F1D13E8C9FA8}" type="pres">
      <dgm:prSet presAssocID="{196688F2-3BBE-48B1-A94D-4ECA4798ED7D}" presName="dummyConnPt" presStyleCnt="0"/>
      <dgm:spPr/>
    </dgm:pt>
    <dgm:pt modelId="{C69A9059-49ED-420B-88B9-3ECAFDDC62C2}" type="pres">
      <dgm:prSet presAssocID="{196688F2-3BBE-48B1-A94D-4ECA4798ED7D}" presName="node" presStyleLbl="node1" presStyleIdx="2" presStyleCnt="11">
        <dgm:presLayoutVars>
          <dgm:bulletEnabled val="1"/>
        </dgm:presLayoutVars>
      </dgm:prSet>
      <dgm:spPr/>
    </dgm:pt>
    <dgm:pt modelId="{9296F6DB-6EF5-40D5-8378-7115B992A806}" type="pres">
      <dgm:prSet presAssocID="{81F68F69-6AEA-465F-8DF3-4FAFA53D9747}" presName="sibTrans" presStyleLbl="bgSibTrans2D1" presStyleIdx="2" presStyleCnt="10"/>
      <dgm:spPr/>
    </dgm:pt>
    <dgm:pt modelId="{97FD94E3-AFD6-4E22-8AD1-4EFB67CEA98E}" type="pres">
      <dgm:prSet presAssocID="{B1857026-4104-4A8C-804A-021DFEBC12BA}" presName="compNode" presStyleCnt="0"/>
      <dgm:spPr/>
    </dgm:pt>
    <dgm:pt modelId="{1FC80454-1318-434F-8487-9113DBA15325}" type="pres">
      <dgm:prSet presAssocID="{B1857026-4104-4A8C-804A-021DFEBC12BA}" presName="dummyConnPt" presStyleCnt="0"/>
      <dgm:spPr/>
    </dgm:pt>
    <dgm:pt modelId="{25827A27-F6FE-48A6-8AA9-282681032869}" type="pres">
      <dgm:prSet presAssocID="{B1857026-4104-4A8C-804A-021DFEBC12BA}" presName="node" presStyleLbl="node1" presStyleIdx="3" presStyleCnt="11">
        <dgm:presLayoutVars>
          <dgm:bulletEnabled val="1"/>
        </dgm:presLayoutVars>
      </dgm:prSet>
      <dgm:spPr/>
    </dgm:pt>
    <dgm:pt modelId="{85509F9C-0314-4B04-8929-2607C5B81F79}" type="pres">
      <dgm:prSet presAssocID="{0F7195D9-FB16-4F71-ABAE-A504417FD744}" presName="sibTrans" presStyleLbl="bgSibTrans2D1" presStyleIdx="3" presStyleCnt="10"/>
      <dgm:spPr/>
    </dgm:pt>
    <dgm:pt modelId="{16704C25-A901-4D7A-A4E9-6A849C15D56C}" type="pres">
      <dgm:prSet presAssocID="{74346031-626A-433A-930A-7D60C1D5F1F6}" presName="compNode" presStyleCnt="0"/>
      <dgm:spPr/>
    </dgm:pt>
    <dgm:pt modelId="{9456969F-D07B-4771-952E-36525FC578AB}" type="pres">
      <dgm:prSet presAssocID="{74346031-626A-433A-930A-7D60C1D5F1F6}" presName="dummyConnPt" presStyleCnt="0"/>
      <dgm:spPr/>
    </dgm:pt>
    <dgm:pt modelId="{6A5AF9D6-971A-42DD-8B9F-1C24A04152B8}" type="pres">
      <dgm:prSet presAssocID="{74346031-626A-433A-930A-7D60C1D5F1F6}" presName="node" presStyleLbl="node1" presStyleIdx="4" presStyleCnt="11">
        <dgm:presLayoutVars>
          <dgm:bulletEnabled val="1"/>
        </dgm:presLayoutVars>
      </dgm:prSet>
      <dgm:spPr/>
    </dgm:pt>
    <dgm:pt modelId="{52193986-3901-43CF-82FA-45958F712F48}" type="pres">
      <dgm:prSet presAssocID="{28F8EFFE-6125-48A3-8854-4DDF9713118F}" presName="sibTrans" presStyleLbl="bgSibTrans2D1" presStyleIdx="4" presStyleCnt="10"/>
      <dgm:spPr/>
    </dgm:pt>
    <dgm:pt modelId="{32A76E62-D79E-4104-A4CA-C43D738AB7E2}" type="pres">
      <dgm:prSet presAssocID="{93A51BFA-9B7D-45E5-A811-AA96925E78E4}" presName="compNode" presStyleCnt="0"/>
      <dgm:spPr/>
    </dgm:pt>
    <dgm:pt modelId="{0B4A53DC-DE32-40E0-B6A2-C92B5204DC1A}" type="pres">
      <dgm:prSet presAssocID="{93A51BFA-9B7D-45E5-A811-AA96925E78E4}" presName="dummyConnPt" presStyleCnt="0"/>
      <dgm:spPr/>
    </dgm:pt>
    <dgm:pt modelId="{6957976C-284F-4665-AF8B-485CFA91BA5D}" type="pres">
      <dgm:prSet presAssocID="{93A51BFA-9B7D-45E5-A811-AA96925E78E4}" presName="node" presStyleLbl="node1" presStyleIdx="5" presStyleCnt="11">
        <dgm:presLayoutVars>
          <dgm:bulletEnabled val="1"/>
        </dgm:presLayoutVars>
      </dgm:prSet>
      <dgm:spPr/>
    </dgm:pt>
    <dgm:pt modelId="{0A8ECF2E-1057-445B-BBBE-8D9CFC65364F}" type="pres">
      <dgm:prSet presAssocID="{145BFFF3-8AB6-43FA-AC92-6F5A4C0D5F13}" presName="sibTrans" presStyleLbl="bgSibTrans2D1" presStyleIdx="5" presStyleCnt="10"/>
      <dgm:spPr/>
    </dgm:pt>
    <dgm:pt modelId="{6BEEE388-0E37-40DE-B3C3-57D0F9D509B5}" type="pres">
      <dgm:prSet presAssocID="{AAC6C355-D336-4670-83AF-3AFD286EF29F}" presName="compNode" presStyleCnt="0"/>
      <dgm:spPr/>
    </dgm:pt>
    <dgm:pt modelId="{8ACF5A7D-A862-4193-830E-E168AEF17BA8}" type="pres">
      <dgm:prSet presAssocID="{AAC6C355-D336-4670-83AF-3AFD286EF29F}" presName="dummyConnPt" presStyleCnt="0"/>
      <dgm:spPr/>
    </dgm:pt>
    <dgm:pt modelId="{4259EB8C-A8F3-44E7-910E-A1E126F4FF1B}" type="pres">
      <dgm:prSet presAssocID="{AAC6C355-D336-4670-83AF-3AFD286EF29F}" presName="node" presStyleLbl="node1" presStyleIdx="6" presStyleCnt="11">
        <dgm:presLayoutVars>
          <dgm:bulletEnabled val="1"/>
        </dgm:presLayoutVars>
      </dgm:prSet>
      <dgm:spPr/>
    </dgm:pt>
    <dgm:pt modelId="{1950A23E-1AD4-41C4-B6C4-A0786E321D71}" type="pres">
      <dgm:prSet presAssocID="{0084E496-2835-41A4-9D76-C34038F3A83A}" presName="sibTrans" presStyleLbl="bgSibTrans2D1" presStyleIdx="6" presStyleCnt="10"/>
      <dgm:spPr/>
    </dgm:pt>
    <dgm:pt modelId="{815FDBF3-F807-4C0F-9422-B0B7802B16DA}" type="pres">
      <dgm:prSet presAssocID="{86150DBC-2471-40C5-8EE5-74E8DCF5B2C6}" presName="compNode" presStyleCnt="0"/>
      <dgm:spPr/>
    </dgm:pt>
    <dgm:pt modelId="{F12EB77C-0FA3-4EAA-ABCE-EADB38A2FEC3}" type="pres">
      <dgm:prSet presAssocID="{86150DBC-2471-40C5-8EE5-74E8DCF5B2C6}" presName="dummyConnPt" presStyleCnt="0"/>
      <dgm:spPr/>
    </dgm:pt>
    <dgm:pt modelId="{BF2D6040-186F-4214-975A-F292E7304540}" type="pres">
      <dgm:prSet presAssocID="{86150DBC-2471-40C5-8EE5-74E8DCF5B2C6}" presName="node" presStyleLbl="node1" presStyleIdx="7" presStyleCnt="11">
        <dgm:presLayoutVars>
          <dgm:bulletEnabled val="1"/>
        </dgm:presLayoutVars>
      </dgm:prSet>
      <dgm:spPr/>
    </dgm:pt>
    <dgm:pt modelId="{EBB2FEEB-8070-4940-9AE8-996362FF360E}" type="pres">
      <dgm:prSet presAssocID="{DF27D6FB-BE2E-49B9-8D37-AFFA86A1BD0C}" presName="sibTrans" presStyleLbl="bgSibTrans2D1" presStyleIdx="7" presStyleCnt="10"/>
      <dgm:spPr/>
    </dgm:pt>
    <dgm:pt modelId="{9FC3310C-FD87-471D-BE8D-A0C8007C1288}" type="pres">
      <dgm:prSet presAssocID="{19F8044C-8930-4C62-AF35-41FC7CD9127D}" presName="compNode" presStyleCnt="0"/>
      <dgm:spPr/>
    </dgm:pt>
    <dgm:pt modelId="{23594956-127A-41DE-92BD-BCAC7DFFAA75}" type="pres">
      <dgm:prSet presAssocID="{19F8044C-8930-4C62-AF35-41FC7CD9127D}" presName="dummyConnPt" presStyleCnt="0"/>
      <dgm:spPr/>
    </dgm:pt>
    <dgm:pt modelId="{FE015D4A-09E5-4FE8-A151-AAF08F0EE026}" type="pres">
      <dgm:prSet presAssocID="{19F8044C-8930-4C62-AF35-41FC7CD9127D}" presName="node" presStyleLbl="node1" presStyleIdx="8" presStyleCnt="11">
        <dgm:presLayoutVars>
          <dgm:bulletEnabled val="1"/>
        </dgm:presLayoutVars>
      </dgm:prSet>
      <dgm:spPr/>
    </dgm:pt>
    <dgm:pt modelId="{55A183AA-1B92-47C8-82A4-50DE00B3552A}" type="pres">
      <dgm:prSet presAssocID="{1369AF64-FDD4-4F7B-8664-F012C595A939}" presName="sibTrans" presStyleLbl="bgSibTrans2D1" presStyleIdx="8" presStyleCnt="10"/>
      <dgm:spPr/>
    </dgm:pt>
    <dgm:pt modelId="{2C3532F6-B784-4271-BF4E-59A0FD5D05FB}" type="pres">
      <dgm:prSet presAssocID="{BA063C62-4B1F-4580-81C3-CE445C9F2B48}" presName="compNode" presStyleCnt="0"/>
      <dgm:spPr/>
    </dgm:pt>
    <dgm:pt modelId="{29F36B36-DCBD-4899-9277-80170D4A689E}" type="pres">
      <dgm:prSet presAssocID="{BA063C62-4B1F-4580-81C3-CE445C9F2B48}" presName="dummyConnPt" presStyleCnt="0"/>
      <dgm:spPr/>
    </dgm:pt>
    <dgm:pt modelId="{8F3264CA-8B53-411A-A20D-E3EFF388DB56}" type="pres">
      <dgm:prSet presAssocID="{BA063C62-4B1F-4580-81C3-CE445C9F2B48}" presName="node" presStyleLbl="node1" presStyleIdx="9" presStyleCnt="11">
        <dgm:presLayoutVars>
          <dgm:bulletEnabled val="1"/>
        </dgm:presLayoutVars>
      </dgm:prSet>
      <dgm:spPr/>
    </dgm:pt>
    <dgm:pt modelId="{6D53D822-EC23-41EC-8739-C8326C4259B0}" type="pres">
      <dgm:prSet presAssocID="{77971B3A-5BBD-44B1-BA33-2E7CEE04C579}" presName="sibTrans" presStyleLbl="bgSibTrans2D1" presStyleIdx="9" presStyleCnt="10"/>
      <dgm:spPr/>
    </dgm:pt>
    <dgm:pt modelId="{F33B44A1-725D-4382-854F-27081B470426}" type="pres">
      <dgm:prSet presAssocID="{2A623ACF-EF93-491D-A987-4C08D8733333}" presName="compNode" presStyleCnt="0"/>
      <dgm:spPr/>
    </dgm:pt>
    <dgm:pt modelId="{0E51EBEE-BA43-4ACC-8392-6FADA2250AFF}" type="pres">
      <dgm:prSet presAssocID="{2A623ACF-EF93-491D-A987-4C08D8733333}" presName="dummyConnPt" presStyleCnt="0"/>
      <dgm:spPr/>
    </dgm:pt>
    <dgm:pt modelId="{5ED9AB34-3B2A-46B0-A948-D112CBDE3A0A}" type="pres">
      <dgm:prSet presAssocID="{2A623ACF-EF93-491D-A987-4C08D8733333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9CC9070-BE91-49AE-BFA4-65E1CFFFF22D}" srcId="{56C278F7-0A07-4DBD-9B42-8CCD3D2D55B0}" destId="{BA063C62-4B1F-4580-81C3-CE445C9F2B48}" srcOrd="9" destOrd="0" parTransId="{A5113F3A-3CCE-42B2-B95D-A4068507520A}" sibTransId="{77971B3A-5BBD-44B1-BA33-2E7CEE04C579}"/>
    <dgm:cxn modelId="{34D4E47B-0364-44F9-842E-B7D4B7C05285}" srcId="{56C278F7-0A07-4DBD-9B42-8CCD3D2D55B0}" destId="{AAC6C355-D336-4670-83AF-3AFD286EF29F}" srcOrd="6" destOrd="0" parTransId="{8D91E306-88CE-4671-9B59-F9E2B5A53955}" sibTransId="{0084E496-2835-41A4-9D76-C34038F3A83A}"/>
    <dgm:cxn modelId="{08A492BD-DEAC-4FC1-A522-64860AD2FB00}" type="presOf" srcId="{28F8EFFE-6125-48A3-8854-4DDF9713118F}" destId="{52193986-3901-43CF-82FA-45958F712F48}" srcOrd="0" destOrd="0" presId="urn:microsoft.com/office/officeart/2005/8/layout/bProcess4"/>
    <dgm:cxn modelId="{C97E8E9A-AFD3-402A-B2CF-1F7C9D6E52AA}" type="presOf" srcId="{77971B3A-5BBD-44B1-BA33-2E7CEE04C579}" destId="{6D53D822-EC23-41EC-8739-C8326C4259B0}" srcOrd="0" destOrd="0" presId="urn:microsoft.com/office/officeart/2005/8/layout/bProcess4"/>
    <dgm:cxn modelId="{BE6205FD-2210-40C2-97A9-5C2C0D876C55}" type="presOf" srcId="{CF4264D3-B63A-493E-9F14-CBCB8616AE57}" destId="{51D0EE2E-F53B-44C5-8D09-2D7AEFBC6BDD}" srcOrd="0" destOrd="0" presId="urn:microsoft.com/office/officeart/2005/8/layout/bProcess4"/>
    <dgm:cxn modelId="{ECE9C6E1-0BED-4F79-9459-B1661B9F48B6}" type="presOf" srcId="{0084E496-2835-41A4-9D76-C34038F3A83A}" destId="{1950A23E-1AD4-41C4-B6C4-A0786E321D71}" srcOrd="0" destOrd="0" presId="urn:microsoft.com/office/officeart/2005/8/layout/bProcess4"/>
    <dgm:cxn modelId="{5BC631EE-4C8A-4A33-8843-9E9E6F73EEA5}" srcId="{56C278F7-0A07-4DBD-9B42-8CCD3D2D55B0}" destId="{196688F2-3BBE-48B1-A94D-4ECA4798ED7D}" srcOrd="2" destOrd="0" parTransId="{D3D92958-A9C9-49A2-8A45-083167C06495}" sibTransId="{81F68F69-6AEA-465F-8DF3-4FAFA53D9747}"/>
    <dgm:cxn modelId="{A22D9DD8-875A-473D-9867-9848A315AB36}" type="presOf" srcId="{BA063C62-4B1F-4580-81C3-CE445C9F2B48}" destId="{8F3264CA-8B53-411A-A20D-E3EFF388DB56}" srcOrd="0" destOrd="0" presId="urn:microsoft.com/office/officeart/2005/8/layout/bProcess4"/>
    <dgm:cxn modelId="{A64C1B26-3B3B-462A-9C71-4920FBBEA10A}" type="presOf" srcId="{1369AF64-FDD4-4F7B-8664-F012C595A939}" destId="{55A183AA-1B92-47C8-82A4-50DE00B3552A}" srcOrd="0" destOrd="0" presId="urn:microsoft.com/office/officeart/2005/8/layout/bProcess4"/>
    <dgm:cxn modelId="{8E8C2F8B-3BBE-4C11-A207-64E633298F8B}" type="presOf" srcId="{74346031-626A-433A-930A-7D60C1D5F1F6}" destId="{6A5AF9D6-971A-42DD-8B9F-1C24A04152B8}" srcOrd="0" destOrd="0" presId="urn:microsoft.com/office/officeart/2005/8/layout/bProcess4"/>
    <dgm:cxn modelId="{42F301AC-F568-4389-BC96-AFB0E507C666}" type="presOf" srcId="{AEDDE807-1A3E-46AD-8ED9-2BEBC46C5CE3}" destId="{4FF99240-4606-4C9D-AD4F-EDBDD69BDB5F}" srcOrd="0" destOrd="0" presId="urn:microsoft.com/office/officeart/2005/8/layout/bProcess4"/>
    <dgm:cxn modelId="{BCFA136B-DEBA-44EE-B1B3-3831E9BFED25}" type="presOf" srcId="{56C278F7-0A07-4DBD-9B42-8CCD3D2D55B0}" destId="{20A71785-E5E0-4BAB-873A-ADACEEC4AB9F}" srcOrd="0" destOrd="0" presId="urn:microsoft.com/office/officeart/2005/8/layout/bProcess4"/>
    <dgm:cxn modelId="{54E727E7-2FA2-4EA3-895F-AD0EB586990F}" srcId="{56C278F7-0A07-4DBD-9B42-8CCD3D2D55B0}" destId="{93A51BFA-9B7D-45E5-A811-AA96925E78E4}" srcOrd="5" destOrd="0" parTransId="{88846BC8-7ED9-4F05-BC6F-DDD396E827EA}" sibTransId="{145BFFF3-8AB6-43FA-AC92-6F5A4C0D5F13}"/>
    <dgm:cxn modelId="{367FA53E-49CF-4236-ACED-08D66DFD1DD7}" type="presOf" srcId="{B1857026-4104-4A8C-804A-021DFEBC12BA}" destId="{25827A27-F6FE-48A6-8AA9-282681032869}" srcOrd="0" destOrd="0" presId="urn:microsoft.com/office/officeart/2005/8/layout/bProcess4"/>
    <dgm:cxn modelId="{092C275F-CF0A-4A67-82A9-03D48DB865F3}" srcId="{56C278F7-0A07-4DBD-9B42-8CCD3D2D55B0}" destId="{2A623ACF-EF93-491D-A987-4C08D8733333}" srcOrd="10" destOrd="0" parTransId="{E5F54D22-2011-4F3F-9EE6-D734A45ECA86}" sibTransId="{E47BA399-C611-4448-9727-E606B16AF092}"/>
    <dgm:cxn modelId="{56510D30-971C-4036-B5B3-5E978893A5AC}" type="presOf" srcId="{FC8357C2-07EF-4F1E-BA26-526D4483CF58}" destId="{31804BD2-116A-4518-9FB2-C3C8B377A66F}" srcOrd="0" destOrd="0" presId="urn:microsoft.com/office/officeart/2005/8/layout/bProcess4"/>
    <dgm:cxn modelId="{71328F2B-E502-4800-99C3-B2C4390F80A2}" srcId="{56C278F7-0A07-4DBD-9B42-8CCD3D2D55B0}" destId="{86150DBC-2471-40C5-8EE5-74E8DCF5B2C6}" srcOrd="7" destOrd="0" parTransId="{2ED83A28-058D-4E86-8F3A-22A2814D53F8}" sibTransId="{DF27D6FB-BE2E-49B9-8D37-AFFA86A1BD0C}"/>
    <dgm:cxn modelId="{1ACC03F8-EAE1-4517-BE6C-82D6E0DF10F3}" type="presOf" srcId="{AAC6C355-D336-4670-83AF-3AFD286EF29F}" destId="{4259EB8C-A8F3-44E7-910E-A1E126F4FF1B}" srcOrd="0" destOrd="0" presId="urn:microsoft.com/office/officeart/2005/8/layout/bProcess4"/>
    <dgm:cxn modelId="{31A23DA5-ADFD-4367-BF80-14D8A4F4E813}" srcId="{56C278F7-0A07-4DBD-9B42-8CCD3D2D55B0}" destId="{B1857026-4104-4A8C-804A-021DFEBC12BA}" srcOrd="3" destOrd="0" parTransId="{6BE34343-D7AB-4EC6-8A64-1B759DD1DCED}" sibTransId="{0F7195D9-FB16-4F71-ABAE-A504417FD744}"/>
    <dgm:cxn modelId="{F9A05FD2-209B-4B3C-AB07-321F39307DE2}" type="presOf" srcId="{81F68F69-6AEA-465F-8DF3-4FAFA53D9747}" destId="{9296F6DB-6EF5-40D5-8378-7115B992A806}" srcOrd="0" destOrd="0" presId="urn:microsoft.com/office/officeart/2005/8/layout/bProcess4"/>
    <dgm:cxn modelId="{89B30A13-A958-4DB5-9BFC-8A4E8EF3B6B9}" type="presOf" srcId="{86150DBC-2471-40C5-8EE5-74E8DCF5B2C6}" destId="{BF2D6040-186F-4214-975A-F292E7304540}" srcOrd="0" destOrd="0" presId="urn:microsoft.com/office/officeart/2005/8/layout/bProcess4"/>
    <dgm:cxn modelId="{C63877E0-7A5A-4D5D-9D3C-455E9B26E5BF}" type="presOf" srcId="{0F7195D9-FB16-4F71-ABAE-A504417FD744}" destId="{85509F9C-0314-4B04-8929-2607C5B81F79}" srcOrd="0" destOrd="0" presId="urn:microsoft.com/office/officeart/2005/8/layout/bProcess4"/>
    <dgm:cxn modelId="{938294BB-1515-425C-BC14-65D3A8A97479}" type="presOf" srcId="{2A623ACF-EF93-491D-A987-4C08D8733333}" destId="{5ED9AB34-3B2A-46B0-A948-D112CBDE3A0A}" srcOrd="0" destOrd="0" presId="urn:microsoft.com/office/officeart/2005/8/layout/bProcess4"/>
    <dgm:cxn modelId="{40BE4A53-D0FA-4E72-BC2E-4DF952B083E9}" srcId="{56C278F7-0A07-4DBD-9B42-8CCD3D2D55B0}" destId="{FC8357C2-07EF-4F1E-BA26-526D4483CF58}" srcOrd="0" destOrd="0" parTransId="{FA1468FF-2CE9-4F2A-B1F3-1B8A5584FF82}" sibTransId="{CF4264D3-B63A-493E-9F14-CBCB8616AE57}"/>
    <dgm:cxn modelId="{F6809405-BB71-46DF-B34D-2E40C06A104A}" type="presOf" srcId="{DF27D6FB-BE2E-49B9-8D37-AFFA86A1BD0C}" destId="{EBB2FEEB-8070-4940-9AE8-996362FF360E}" srcOrd="0" destOrd="0" presId="urn:microsoft.com/office/officeart/2005/8/layout/bProcess4"/>
    <dgm:cxn modelId="{03CE3E5F-CA74-4C28-A27B-C9B8F996C058}" srcId="{56C278F7-0A07-4DBD-9B42-8CCD3D2D55B0}" destId="{74346031-626A-433A-930A-7D60C1D5F1F6}" srcOrd="4" destOrd="0" parTransId="{FD2C20E4-1723-4215-90D4-9CA89A3EF35D}" sibTransId="{28F8EFFE-6125-48A3-8854-4DDF9713118F}"/>
    <dgm:cxn modelId="{6EA70517-90D0-4A6A-9B92-DE74D1753C6B}" type="presOf" srcId="{19F8044C-8930-4C62-AF35-41FC7CD9127D}" destId="{FE015D4A-09E5-4FE8-A151-AAF08F0EE026}" srcOrd="0" destOrd="0" presId="urn:microsoft.com/office/officeart/2005/8/layout/bProcess4"/>
    <dgm:cxn modelId="{C5A1F665-8CA9-46B7-BDCE-B8D2CBFFFCFC}" srcId="{56C278F7-0A07-4DBD-9B42-8CCD3D2D55B0}" destId="{31610805-F201-4FA5-AEBD-1735CD9CF9DB}" srcOrd="1" destOrd="0" parTransId="{B357ADF0-49DF-4D9D-9559-9EEF7E05AD16}" sibTransId="{AEDDE807-1A3E-46AD-8ED9-2BEBC46C5CE3}"/>
    <dgm:cxn modelId="{5DA5121C-1BFF-4EC0-A3AE-14211116F9D3}" type="presOf" srcId="{31610805-F201-4FA5-AEBD-1735CD9CF9DB}" destId="{5B3549F6-F59B-4F96-BBAC-4C6E2BD9C337}" srcOrd="0" destOrd="0" presId="urn:microsoft.com/office/officeart/2005/8/layout/bProcess4"/>
    <dgm:cxn modelId="{3D29FF4A-FAF1-42C6-9F73-A1BF7E34142D}" type="presOf" srcId="{145BFFF3-8AB6-43FA-AC92-6F5A4C0D5F13}" destId="{0A8ECF2E-1057-445B-BBBE-8D9CFC65364F}" srcOrd="0" destOrd="0" presId="urn:microsoft.com/office/officeart/2005/8/layout/bProcess4"/>
    <dgm:cxn modelId="{2B9A2698-F58D-4265-B5EF-3E9ACB64D8E9}" srcId="{56C278F7-0A07-4DBD-9B42-8CCD3D2D55B0}" destId="{19F8044C-8930-4C62-AF35-41FC7CD9127D}" srcOrd="8" destOrd="0" parTransId="{D1A2832C-E06C-4E37-814E-4A0FE7FF6A09}" sibTransId="{1369AF64-FDD4-4F7B-8664-F012C595A939}"/>
    <dgm:cxn modelId="{8499BB5C-66B7-4C46-9E43-0594A41A3205}" type="presOf" srcId="{196688F2-3BBE-48B1-A94D-4ECA4798ED7D}" destId="{C69A9059-49ED-420B-88B9-3ECAFDDC62C2}" srcOrd="0" destOrd="0" presId="urn:microsoft.com/office/officeart/2005/8/layout/bProcess4"/>
    <dgm:cxn modelId="{84EEC39D-C5A6-44FE-B33B-93139AD71FDB}" type="presOf" srcId="{93A51BFA-9B7D-45E5-A811-AA96925E78E4}" destId="{6957976C-284F-4665-AF8B-485CFA91BA5D}" srcOrd="0" destOrd="0" presId="urn:microsoft.com/office/officeart/2005/8/layout/bProcess4"/>
    <dgm:cxn modelId="{CB817B40-926A-4439-86B6-76833F8F47C7}" type="presParOf" srcId="{20A71785-E5E0-4BAB-873A-ADACEEC4AB9F}" destId="{A2FC9D29-7842-4464-ADE8-624E10D0B5CC}" srcOrd="0" destOrd="0" presId="urn:microsoft.com/office/officeart/2005/8/layout/bProcess4"/>
    <dgm:cxn modelId="{A6862477-ADF9-4B15-8339-7DD64B4BF9F0}" type="presParOf" srcId="{A2FC9D29-7842-4464-ADE8-624E10D0B5CC}" destId="{6D936099-C48C-42FB-9CF9-B5EFDD4B25C2}" srcOrd="0" destOrd="0" presId="urn:microsoft.com/office/officeart/2005/8/layout/bProcess4"/>
    <dgm:cxn modelId="{822CD55D-8A95-4150-B9A2-61D2BAF5B5A5}" type="presParOf" srcId="{A2FC9D29-7842-4464-ADE8-624E10D0B5CC}" destId="{31804BD2-116A-4518-9FB2-C3C8B377A66F}" srcOrd="1" destOrd="0" presId="urn:microsoft.com/office/officeart/2005/8/layout/bProcess4"/>
    <dgm:cxn modelId="{B26AD101-CDE6-4CDB-97E5-06A3ABA688BA}" type="presParOf" srcId="{20A71785-E5E0-4BAB-873A-ADACEEC4AB9F}" destId="{51D0EE2E-F53B-44C5-8D09-2D7AEFBC6BDD}" srcOrd="1" destOrd="0" presId="urn:microsoft.com/office/officeart/2005/8/layout/bProcess4"/>
    <dgm:cxn modelId="{943E553D-7BDA-448D-8DD3-37CD3ADB8064}" type="presParOf" srcId="{20A71785-E5E0-4BAB-873A-ADACEEC4AB9F}" destId="{AD18EFC5-92CF-4BB1-9410-CD5D052AF567}" srcOrd="2" destOrd="0" presId="urn:microsoft.com/office/officeart/2005/8/layout/bProcess4"/>
    <dgm:cxn modelId="{DF64C15B-FEB6-4546-9234-96D3DE2302BF}" type="presParOf" srcId="{AD18EFC5-92CF-4BB1-9410-CD5D052AF567}" destId="{F00D4948-4C75-4F0F-8317-950506E258AF}" srcOrd="0" destOrd="0" presId="urn:microsoft.com/office/officeart/2005/8/layout/bProcess4"/>
    <dgm:cxn modelId="{1B3293DB-997A-40FF-925D-1F1E1D1E17CB}" type="presParOf" srcId="{AD18EFC5-92CF-4BB1-9410-CD5D052AF567}" destId="{5B3549F6-F59B-4F96-BBAC-4C6E2BD9C337}" srcOrd="1" destOrd="0" presId="urn:microsoft.com/office/officeart/2005/8/layout/bProcess4"/>
    <dgm:cxn modelId="{3AD1573F-133E-4DAD-AFDF-5D0483132746}" type="presParOf" srcId="{20A71785-E5E0-4BAB-873A-ADACEEC4AB9F}" destId="{4FF99240-4606-4C9D-AD4F-EDBDD69BDB5F}" srcOrd="3" destOrd="0" presId="urn:microsoft.com/office/officeart/2005/8/layout/bProcess4"/>
    <dgm:cxn modelId="{6F351D25-AFE0-48BA-A194-87406F692B66}" type="presParOf" srcId="{20A71785-E5E0-4BAB-873A-ADACEEC4AB9F}" destId="{3ABEE091-577C-4CF0-ACC5-62664909DE53}" srcOrd="4" destOrd="0" presId="urn:microsoft.com/office/officeart/2005/8/layout/bProcess4"/>
    <dgm:cxn modelId="{A1443274-6A87-41B7-86C9-884E9BA417FB}" type="presParOf" srcId="{3ABEE091-577C-4CF0-ACC5-62664909DE53}" destId="{528E1A52-C5A1-484D-A928-F1D13E8C9FA8}" srcOrd="0" destOrd="0" presId="urn:microsoft.com/office/officeart/2005/8/layout/bProcess4"/>
    <dgm:cxn modelId="{071ECF59-BAA1-452F-9D28-324D7AA6FBD6}" type="presParOf" srcId="{3ABEE091-577C-4CF0-ACC5-62664909DE53}" destId="{C69A9059-49ED-420B-88B9-3ECAFDDC62C2}" srcOrd="1" destOrd="0" presId="urn:microsoft.com/office/officeart/2005/8/layout/bProcess4"/>
    <dgm:cxn modelId="{655B5821-F8E8-4DFF-AD33-EB5296DC31C1}" type="presParOf" srcId="{20A71785-E5E0-4BAB-873A-ADACEEC4AB9F}" destId="{9296F6DB-6EF5-40D5-8378-7115B992A806}" srcOrd="5" destOrd="0" presId="urn:microsoft.com/office/officeart/2005/8/layout/bProcess4"/>
    <dgm:cxn modelId="{8E358C42-3B86-4524-BE9D-1399DC74AA4E}" type="presParOf" srcId="{20A71785-E5E0-4BAB-873A-ADACEEC4AB9F}" destId="{97FD94E3-AFD6-4E22-8AD1-4EFB67CEA98E}" srcOrd="6" destOrd="0" presId="urn:microsoft.com/office/officeart/2005/8/layout/bProcess4"/>
    <dgm:cxn modelId="{26BA008A-8A43-47B2-B512-2DEADA3E5C64}" type="presParOf" srcId="{97FD94E3-AFD6-4E22-8AD1-4EFB67CEA98E}" destId="{1FC80454-1318-434F-8487-9113DBA15325}" srcOrd="0" destOrd="0" presId="urn:microsoft.com/office/officeart/2005/8/layout/bProcess4"/>
    <dgm:cxn modelId="{6A24C8B6-FFD0-498A-91F9-02FB83159DA7}" type="presParOf" srcId="{97FD94E3-AFD6-4E22-8AD1-4EFB67CEA98E}" destId="{25827A27-F6FE-48A6-8AA9-282681032869}" srcOrd="1" destOrd="0" presId="urn:microsoft.com/office/officeart/2005/8/layout/bProcess4"/>
    <dgm:cxn modelId="{CC2A4472-16BE-4F19-A5AA-B1633DA764DD}" type="presParOf" srcId="{20A71785-E5E0-4BAB-873A-ADACEEC4AB9F}" destId="{85509F9C-0314-4B04-8929-2607C5B81F79}" srcOrd="7" destOrd="0" presId="urn:microsoft.com/office/officeart/2005/8/layout/bProcess4"/>
    <dgm:cxn modelId="{69EF7A3F-FFB4-46EB-908C-7E317B8C02CB}" type="presParOf" srcId="{20A71785-E5E0-4BAB-873A-ADACEEC4AB9F}" destId="{16704C25-A901-4D7A-A4E9-6A849C15D56C}" srcOrd="8" destOrd="0" presId="urn:microsoft.com/office/officeart/2005/8/layout/bProcess4"/>
    <dgm:cxn modelId="{5554EC49-AAD5-4053-BCBF-D053A0D8F500}" type="presParOf" srcId="{16704C25-A901-4D7A-A4E9-6A849C15D56C}" destId="{9456969F-D07B-4771-952E-36525FC578AB}" srcOrd="0" destOrd="0" presId="urn:microsoft.com/office/officeart/2005/8/layout/bProcess4"/>
    <dgm:cxn modelId="{CACCA2F0-CB5F-46BF-8686-7154BE2FC3BD}" type="presParOf" srcId="{16704C25-A901-4D7A-A4E9-6A849C15D56C}" destId="{6A5AF9D6-971A-42DD-8B9F-1C24A04152B8}" srcOrd="1" destOrd="0" presId="urn:microsoft.com/office/officeart/2005/8/layout/bProcess4"/>
    <dgm:cxn modelId="{B1B7053E-A5E1-4C18-8F3F-F0F49541956A}" type="presParOf" srcId="{20A71785-E5E0-4BAB-873A-ADACEEC4AB9F}" destId="{52193986-3901-43CF-82FA-45958F712F48}" srcOrd="9" destOrd="0" presId="urn:microsoft.com/office/officeart/2005/8/layout/bProcess4"/>
    <dgm:cxn modelId="{BC8179A0-181E-4B61-A57B-8AC3BFBA3678}" type="presParOf" srcId="{20A71785-E5E0-4BAB-873A-ADACEEC4AB9F}" destId="{32A76E62-D79E-4104-A4CA-C43D738AB7E2}" srcOrd="10" destOrd="0" presId="urn:microsoft.com/office/officeart/2005/8/layout/bProcess4"/>
    <dgm:cxn modelId="{5BDBABB9-4EFD-438F-836F-533F91DFBCD6}" type="presParOf" srcId="{32A76E62-D79E-4104-A4CA-C43D738AB7E2}" destId="{0B4A53DC-DE32-40E0-B6A2-C92B5204DC1A}" srcOrd="0" destOrd="0" presId="urn:microsoft.com/office/officeart/2005/8/layout/bProcess4"/>
    <dgm:cxn modelId="{6DD3325D-A2A6-4636-B3CE-C5B37BA17CD9}" type="presParOf" srcId="{32A76E62-D79E-4104-A4CA-C43D738AB7E2}" destId="{6957976C-284F-4665-AF8B-485CFA91BA5D}" srcOrd="1" destOrd="0" presId="urn:microsoft.com/office/officeart/2005/8/layout/bProcess4"/>
    <dgm:cxn modelId="{27DE84C5-CAAF-4BDF-9899-DC6E13EE9D27}" type="presParOf" srcId="{20A71785-E5E0-4BAB-873A-ADACEEC4AB9F}" destId="{0A8ECF2E-1057-445B-BBBE-8D9CFC65364F}" srcOrd="11" destOrd="0" presId="urn:microsoft.com/office/officeart/2005/8/layout/bProcess4"/>
    <dgm:cxn modelId="{34678522-87F1-4F4C-A20F-5FBF982E362D}" type="presParOf" srcId="{20A71785-E5E0-4BAB-873A-ADACEEC4AB9F}" destId="{6BEEE388-0E37-40DE-B3C3-57D0F9D509B5}" srcOrd="12" destOrd="0" presId="urn:microsoft.com/office/officeart/2005/8/layout/bProcess4"/>
    <dgm:cxn modelId="{61E95E22-777E-49F9-AA66-6E8CB8A4EF8A}" type="presParOf" srcId="{6BEEE388-0E37-40DE-B3C3-57D0F9D509B5}" destId="{8ACF5A7D-A862-4193-830E-E168AEF17BA8}" srcOrd="0" destOrd="0" presId="urn:microsoft.com/office/officeart/2005/8/layout/bProcess4"/>
    <dgm:cxn modelId="{1821D18C-E9E8-4BDC-8FAC-089D49FEC64C}" type="presParOf" srcId="{6BEEE388-0E37-40DE-B3C3-57D0F9D509B5}" destId="{4259EB8C-A8F3-44E7-910E-A1E126F4FF1B}" srcOrd="1" destOrd="0" presId="urn:microsoft.com/office/officeart/2005/8/layout/bProcess4"/>
    <dgm:cxn modelId="{B24D5D67-FE8E-403D-A926-EB4232FED553}" type="presParOf" srcId="{20A71785-E5E0-4BAB-873A-ADACEEC4AB9F}" destId="{1950A23E-1AD4-41C4-B6C4-A0786E321D71}" srcOrd="13" destOrd="0" presId="urn:microsoft.com/office/officeart/2005/8/layout/bProcess4"/>
    <dgm:cxn modelId="{4B073B8F-CA3E-4C15-8A77-6D5B1939E8C0}" type="presParOf" srcId="{20A71785-E5E0-4BAB-873A-ADACEEC4AB9F}" destId="{815FDBF3-F807-4C0F-9422-B0B7802B16DA}" srcOrd="14" destOrd="0" presId="urn:microsoft.com/office/officeart/2005/8/layout/bProcess4"/>
    <dgm:cxn modelId="{7871B16E-E9A3-459E-B27B-2AF85022125C}" type="presParOf" srcId="{815FDBF3-F807-4C0F-9422-B0B7802B16DA}" destId="{F12EB77C-0FA3-4EAA-ABCE-EADB38A2FEC3}" srcOrd="0" destOrd="0" presId="urn:microsoft.com/office/officeart/2005/8/layout/bProcess4"/>
    <dgm:cxn modelId="{75B38104-8E07-4EF9-99A4-5C94AA4E7003}" type="presParOf" srcId="{815FDBF3-F807-4C0F-9422-B0B7802B16DA}" destId="{BF2D6040-186F-4214-975A-F292E7304540}" srcOrd="1" destOrd="0" presId="urn:microsoft.com/office/officeart/2005/8/layout/bProcess4"/>
    <dgm:cxn modelId="{1C895BB8-AC91-4F84-A1BC-A4D8EE14B584}" type="presParOf" srcId="{20A71785-E5E0-4BAB-873A-ADACEEC4AB9F}" destId="{EBB2FEEB-8070-4940-9AE8-996362FF360E}" srcOrd="15" destOrd="0" presId="urn:microsoft.com/office/officeart/2005/8/layout/bProcess4"/>
    <dgm:cxn modelId="{32681663-E05A-464D-8A18-BCD69044677D}" type="presParOf" srcId="{20A71785-E5E0-4BAB-873A-ADACEEC4AB9F}" destId="{9FC3310C-FD87-471D-BE8D-A0C8007C1288}" srcOrd="16" destOrd="0" presId="urn:microsoft.com/office/officeart/2005/8/layout/bProcess4"/>
    <dgm:cxn modelId="{396BBB1A-ABCA-4E60-B44D-2524F69A4440}" type="presParOf" srcId="{9FC3310C-FD87-471D-BE8D-A0C8007C1288}" destId="{23594956-127A-41DE-92BD-BCAC7DFFAA75}" srcOrd="0" destOrd="0" presId="urn:microsoft.com/office/officeart/2005/8/layout/bProcess4"/>
    <dgm:cxn modelId="{BCB98DA7-D5CE-4B22-A856-0E2D77C047D0}" type="presParOf" srcId="{9FC3310C-FD87-471D-BE8D-A0C8007C1288}" destId="{FE015D4A-09E5-4FE8-A151-AAF08F0EE026}" srcOrd="1" destOrd="0" presId="urn:microsoft.com/office/officeart/2005/8/layout/bProcess4"/>
    <dgm:cxn modelId="{BFAB8CE7-90BE-4207-AB07-0B0B06400EDE}" type="presParOf" srcId="{20A71785-E5E0-4BAB-873A-ADACEEC4AB9F}" destId="{55A183AA-1B92-47C8-82A4-50DE00B3552A}" srcOrd="17" destOrd="0" presId="urn:microsoft.com/office/officeart/2005/8/layout/bProcess4"/>
    <dgm:cxn modelId="{3A25A7F4-5C0E-453B-BC42-40FBBB6C8F0B}" type="presParOf" srcId="{20A71785-E5E0-4BAB-873A-ADACEEC4AB9F}" destId="{2C3532F6-B784-4271-BF4E-59A0FD5D05FB}" srcOrd="18" destOrd="0" presId="urn:microsoft.com/office/officeart/2005/8/layout/bProcess4"/>
    <dgm:cxn modelId="{1CDA1CF6-AA36-4027-B6C8-9DD021B5148B}" type="presParOf" srcId="{2C3532F6-B784-4271-BF4E-59A0FD5D05FB}" destId="{29F36B36-DCBD-4899-9277-80170D4A689E}" srcOrd="0" destOrd="0" presId="urn:microsoft.com/office/officeart/2005/8/layout/bProcess4"/>
    <dgm:cxn modelId="{8C91342E-7BDE-4690-A888-7FE0FA5C333C}" type="presParOf" srcId="{2C3532F6-B784-4271-BF4E-59A0FD5D05FB}" destId="{8F3264CA-8B53-411A-A20D-E3EFF388DB56}" srcOrd="1" destOrd="0" presId="urn:microsoft.com/office/officeart/2005/8/layout/bProcess4"/>
    <dgm:cxn modelId="{259CC285-3420-42BE-AFF2-A8551001D366}" type="presParOf" srcId="{20A71785-E5E0-4BAB-873A-ADACEEC4AB9F}" destId="{6D53D822-EC23-41EC-8739-C8326C4259B0}" srcOrd="19" destOrd="0" presId="urn:microsoft.com/office/officeart/2005/8/layout/bProcess4"/>
    <dgm:cxn modelId="{C2C1DE7A-BFC8-414F-A0B4-05BF6F06C31B}" type="presParOf" srcId="{20A71785-E5E0-4BAB-873A-ADACEEC4AB9F}" destId="{F33B44A1-725D-4382-854F-27081B470426}" srcOrd="20" destOrd="0" presId="urn:microsoft.com/office/officeart/2005/8/layout/bProcess4"/>
    <dgm:cxn modelId="{18D9291A-8A00-4367-9EA2-5033BD3A0AB3}" type="presParOf" srcId="{F33B44A1-725D-4382-854F-27081B470426}" destId="{0E51EBEE-BA43-4ACC-8392-6FADA2250AFF}" srcOrd="0" destOrd="0" presId="urn:microsoft.com/office/officeart/2005/8/layout/bProcess4"/>
    <dgm:cxn modelId="{4957A811-1E09-4307-A943-C1F414D28CC2}" type="presParOf" srcId="{F33B44A1-725D-4382-854F-27081B470426}" destId="{5ED9AB34-3B2A-46B0-A948-D112CBDE3A0A}" srcOrd="1" destOrd="0" presId="urn:microsoft.com/office/officeart/2005/8/layout/b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6C6244-9D4B-4724-B944-297066EC72F2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C5DE19-1EFA-4855-AE07-074F2631D6AA}">
      <dgm:prSet phldrT="[Text]" custT="1"/>
      <dgm:spPr>
        <a:xfrm>
          <a:off x="1099712" y="106682"/>
          <a:ext cx="2123471" cy="443852"/>
        </a:xfrm>
        <a:solidFill>
          <a:srgbClr val="C00000"/>
        </a:solidFill>
      </dgm:spPr>
      <dgm:t>
        <a:bodyPr/>
        <a:lstStyle/>
        <a:p>
          <a:r>
            <a:rPr lang="en-US" sz="1800" b="1" dirty="0">
              <a:latin typeface="Calibri" panose="020F0502020204030204"/>
              <a:ea typeface="+mn-ea"/>
              <a:cs typeface="+mn-cs"/>
            </a:rPr>
            <a:t>Senior management (CD, UNDP) and National Government Coordinating Entity</a:t>
          </a:r>
        </a:p>
      </dgm:t>
    </dgm:pt>
    <dgm:pt modelId="{53F39C20-218C-4F58-9BAE-5529C457381A}" type="parTrans" cxnId="{D56ED3AC-79AD-48EB-A3C7-5142304E6367}">
      <dgm:prSet/>
      <dgm:spPr/>
      <dgm:t>
        <a:bodyPr/>
        <a:lstStyle/>
        <a:p>
          <a:endParaRPr lang="en-US" sz="1000" b="1"/>
        </a:p>
      </dgm:t>
    </dgm:pt>
    <dgm:pt modelId="{593862B8-E9FC-4612-92D7-EEB93B0B5FEA}" type="sibTrans" cxnId="{D56ED3AC-79AD-48EB-A3C7-5142304E6367}">
      <dgm:prSet/>
      <dgm:spPr/>
      <dgm:t>
        <a:bodyPr/>
        <a:lstStyle/>
        <a:p>
          <a:endParaRPr lang="en-US" sz="1000" b="1"/>
        </a:p>
      </dgm:t>
    </dgm:pt>
    <dgm:pt modelId="{0739E2CB-6810-4AD6-9DCC-B587EE6AD915}">
      <dgm:prSet phldrT="[Text]" custT="1"/>
      <dgm:spPr>
        <a:xfrm>
          <a:off x="0" y="1062487"/>
          <a:ext cx="1783416" cy="313923"/>
        </a:xfrm>
      </dgm:spPr>
      <dgm:t>
        <a:bodyPr/>
        <a:lstStyle/>
        <a:p>
          <a:r>
            <a:rPr lang="en-US" sz="1600" b="1" dirty="0">
              <a:latin typeface="Calibri" panose="020F0502020204030204"/>
              <a:ea typeface="+mn-ea"/>
              <a:cs typeface="+mn-cs"/>
            </a:rPr>
            <a:t>Some of the members of the Outcome Board, UNDP CD</a:t>
          </a:r>
        </a:p>
      </dgm:t>
    </dgm:pt>
    <dgm:pt modelId="{524092BF-A743-47C5-BE9A-647335D55CCF}" type="parTrans" cxnId="{9C90BE8E-1DF3-4E65-85EB-27D2213D52A7}">
      <dgm:prSet/>
      <dgm:spPr>
        <a:xfrm>
          <a:off x="891708" y="550535"/>
          <a:ext cx="1269739" cy="511952"/>
        </a:xfrm>
      </dgm:spPr>
      <dgm:t>
        <a:bodyPr/>
        <a:lstStyle/>
        <a:p>
          <a:endParaRPr lang="en-US" sz="1000" b="1"/>
        </a:p>
      </dgm:t>
    </dgm:pt>
    <dgm:pt modelId="{A184E02C-1E1C-4C19-9C53-F2EAB8C833AE}" type="sibTrans" cxnId="{9C90BE8E-1DF3-4E65-85EB-27D2213D52A7}">
      <dgm:prSet/>
      <dgm:spPr/>
      <dgm:t>
        <a:bodyPr/>
        <a:lstStyle/>
        <a:p>
          <a:endParaRPr lang="en-US" sz="1000" b="1"/>
        </a:p>
      </dgm:t>
    </dgm:pt>
    <dgm:pt modelId="{EBC772A0-6A0B-4949-9B6B-967122904128}">
      <dgm:prSet phldrT="[Text]" custT="1"/>
      <dgm:spPr>
        <a:xfrm>
          <a:off x="1909267" y="1049604"/>
          <a:ext cx="993994" cy="313923"/>
        </a:xfrm>
      </dgm:spPr>
      <dgm:t>
        <a:bodyPr/>
        <a:lstStyle/>
        <a:p>
          <a:r>
            <a:rPr lang="en-US" sz="1600" b="1" dirty="0">
              <a:latin typeface="Calibri" panose="020F0502020204030204"/>
              <a:ea typeface="+mn-ea"/>
              <a:cs typeface="+mn-cs"/>
            </a:rPr>
            <a:t>National counterparts </a:t>
          </a:r>
        </a:p>
      </dgm:t>
    </dgm:pt>
    <dgm:pt modelId="{F2FBFEC2-6E89-48D8-ACFD-C101808007C8}" type="parTrans" cxnId="{62F73A36-B91E-4979-80B8-D61605760E36}">
      <dgm:prSet/>
      <dgm:spPr>
        <a:xfrm>
          <a:off x="2161448" y="550535"/>
          <a:ext cx="244816" cy="499068"/>
        </a:xfrm>
      </dgm:spPr>
      <dgm:t>
        <a:bodyPr/>
        <a:lstStyle/>
        <a:p>
          <a:endParaRPr lang="en-US" sz="1000" b="1"/>
        </a:p>
      </dgm:t>
    </dgm:pt>
    <dgm:pt modelId="{8623B35F-B6CA-460A-AA63-3EE9ECAB8B76}" type="sibTrans" cxnId="{62F73A36-B91E-4979-80B8-D61605760E36}">
      <dgm:prSet/>
      <dgm:spPr/>
      <dgm:t>
        <a:bodyPr/>
        <a:lstStyle/>
        <a:p>
          <a:endParaRPr lang="en-US" sz="1000" b="1"/>
        </a:p>
      </dgm:t>
    </dgm:pt>
    <dgm:pt modelId="{176477CC-9258-4584-A42E-79E38E05C35C}">
      <dgm:prSet phldrT="[Text]" custT="1"/>
      <dgm:spPr>
        <a:xfrm>
          <a:off x="3041995" y="1062487"/>
          <a:ext cx="1293784" cy="313923"/>
        </a:xfrm>
      </dgm:spPr>
      <dgm:t>
        <a:bodyPr/>
        <a:lstStyle/>
        <a:p>
          <a:r>
            <a:rPr lang="en-US" sz="1800" b="1" dirty="0">
              <a:latin typeface="Calibri" panose="020F0502020204030204"/>
              <a:ea typeface="+mn-ea"/>
              <a:cs typeface="+mn-cs"/>
            </a:rPr>
            <a:t>Stakeholders (Donors,  beneficiaries)</a:t>
          </a:r>
        </a:p>
      </dgm:t>
    </dgm:pt>
    <dgm:pt modelId="{0305095A-C57F-43DD-8D95-B2E551C9FB95}" type="parTrans" cxnId="{9226AABC-41C2-4BC4-AA8A-0ACAE992F086}">
      <dgm:prSet/>
      <dgm:spPr>
        <a:xfrm>
          <a:off x="2161448" y="550535"/>
          <a:ext cx="1527439" cy="511952"/>
        </a:xfrm>
      </dgm:spPr>
      <dgm:t>
        <a:bodyPr/>
        <a:lstStyle/>
        <a:p>
          <a:endParaRPr lang="en-US" sz="1000" b="1"/>
        </a:p>
      </dgm:t>
    </dgm:pt>
    <dgm:pt modelId="{C33BB612-0CAE-48C8-850D-1E5ED815B9ED}" type="sibTrans" cxnId="{9226AABC-41C2-4BC4-AA8A-0ACAE992F086}">
      <dgm:prSet/>
      <dgm:spPr/>
      <dgm:t>
        <a:bodyPr/>
        <a:lstStyle/>
        <a:p>
          <a:endParaRPr lang="en-US" sz="1000" b="1"/>
        </a:p>
      </dgm:t>
    </dgm:pt>
    <dgm:pt modelId="{F8C4A6F3-952A-4DB2-8B79-698AC4A758B7}">
      <dgm:prSet custT="1"/>
      <dgm:spPr>
        <a:xfrm>
          <a:off x="51538" y="1579126"/>
          <a:ext cx="1733289" cy="721555"/>
        </a:xfrm>
      </dgm:spPr>
      <dgm:t>
        <a:bodyPr/>
        <a:lstStyle/>
        <a:p>
          <a:r>
            <a:rPr lang="en-US" sz="1800" b="1" dirty="0">
              <a:latin typeface="Calibri" panose="020F0502020204030204"/>
              <a:ea typeface="+mn-ea"/>
              <a:cs typeface="+mn-cs"/>
            </a:rPr>
            <a:t>Chair, UNDP Programme Officers, representative from MSU (CO)</a:t>
          </a:r>
        </a:p>
      </dgm:t>
    </dgm:pt>
    <dgm:pt modelId="{863A4BC5-83E5-4F27-B293-44BA7B25B779}" type="parTrans" cxnId="{EE4C38DC-DBEA-4D1B-997E-18B8166E9386}">
      <dgm:prSet/>
      <dgm:spPr>
        <a:xfrm>
          <a:off x="845988" y="1376410"/>
          <a:ext cx="91440" cy="202715"/>
        </a:xfrm>
      </dgm:spPr>
      <dgm:t>
        <a:bodyPr/>
        <a:lstStyle/>
        <a:p>
          <a:endParaRPr lang="en-US" sz="1000" b="1"/>
        </a:p>
      </dgm:t>
    </dgm:pt>
    <dgm:pt modelId="{5739A7CE-E109-46E5-89BB-FB3230EA8EDA}" type="sibTrans" cxnId="{EE4C38DC-DBEA-4D1B-997E-18B8166E9386}">
      <dgm:prSet/>
      <dgm:spPr/>
      <dgm:t>
        <a:bodyPr/>
        <a:lstStyle/>
        <a:p>
          <a:endParaRPr lang="en-US" sz="1000" b="1"/>
        </a:p>
      </dgm:t>
    </dgm:pt>
    <dgm:pt modelId="{AA2936CD-0F75-49AB-99BF-5F132AA8873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/>
            <a:t>Evaluation Manager</a:t>
          </a:r>
        </a:p>
      </dgm:t>
    </dgm:pt>
    <dgm:pt modelId="{A1318987-8F40-4D13-82FE-DD6A9D6207EC}" type="parTrans" cxnId="{04520507-698C-47AB-89CC-BD0CD1C1ABBD}">
      <dgm:prSet/>
      <dgm:spPr/>
      <dgm:t>
        <a:bodyPr/>
        <a:lstStyle/>
        <a:p>
          <a:endParaRPr lang="en-US" sz="1000" b="1"/>
        </a:p>
      </dgm:t>
    </dgm:pt>
    <dgm:pt modelId="{637B72C1-CEF1-4E89-8408-7A2FDD0D67EA}" type="sibTrans" cxnId="{04520507-698C-47AB-89CC-BD0CD1C1ABBD}">
      <dgm:prSet/>
      <dgm:spPr/>
      <dgm:t>
        <a:bodyPr/>
        <a:lstStyle/>
        <a:p>
          <a:endParaRPr lang="en-US" sz="1000" b="1"/>
        </a:p>
      </dgm:t>
    </dgm:pt>
    <dgm:pt modelId="{E98AF1BE-7477-4970-8D35-58E5AB28D06B}">
      <dgm:prSet custT="1"/>
      <dgm:spPr>
        <a:solidFill>
          <a:srgbClr val="7030A0"/>
        </a:solidFill>
      </dgm:spPr>
      <dgm:t>
        <a:bodyPr/>
        <a:lstStyle/>
        <a:p>
          <a:r>
            <a:rPr lang="en-US" sz="1600" b="1" dirty="0"/>
            <a:t>Evaluation team (external)</a:t>
          </a:r>
        </a:p>
      </dgm:t>
    </dgm:pt>
    <dgm:pt modelId="{25D5941A-131E-47F1-A770-63E80D005799}" type="parTrans" cxnId="{5BDCBB13-8E97-4758-BA57-A95C564AF9BF}">
      <dgm:prSet/>
      <dgm:spPr/>
      <dgm:t>
        <a:bodyPr/>
        <a:lstStyle/>
        <a:p>
          <a:endParaRPr lang="en-US" sz="1000" b="1"/>
        </a:p>
      </dgm:t>
    </dgm:pt>
    <dgm:pt modelId="{F8352E3E-88A7-461C-9BB5-263A8D73EFF2}" type="sibTrans" cxnId="{5BDCBB13-8E97-4758-BA57-A95C564AF9BF}">
      <dgm:prSet/>
      <dgm:spPr/>
      <dgm:t>
        <a:bodyPr/>
        <a:lstStyle/>
        <a:p>
          <a:endParaRPr lang="en-US" sz="1000" b="1"/>
        </a:p>
      </dgm:t>
    </dgm:pt>
    <dgm:pt modelId="{9FE55837-CE6E-4FC3-90D5-EC3084FAAA6C}">
      <dgm:prSet custT="1"/>
      <dgm:spPr/>
      <dgm:t>
        <a:bodyPr/>
        <a:lstStyle/>
        <a:p>
          <a:r>
            <a:rPr lang="en-US" sz="1800" b="1" dirty="0"/>
            <a:t>National Counterparts' technical level representative</a:t>
          </a:r>
        </a:p>
      </dgm:t>
    </dgm:pt>
    <dgm:pt modelId="{E1740FC4-0DA3-4320-9859-67BC3CA7C213}" type="parTrans" cxnId="{4840A07B-0921-4187-8C7C-47191727D19B}">
      <dgm:prSet/>
      <dgm:spPr/>
      <dgm:t>
        <a:bodyPr/>
        <a:lstStyle/>
        <a:p>
          <a:endParaRPr lang="en-US" sz="1000" b="1"/>
        </a:p>
      </dgm:t>
    </dgm:pt>
    <dgm:pt modelId="{C432B619-7200-469D-BD7E-7034A1E7D492}" type="sibTrans" cxnId="{4840A07B-0921-4187-8C7C-47191727D19B}">
      <dgm:prSet/>
      <dgm:spPr/>
      <dgm:t>
        <a:bodyPr/>
        <a:lstStyle/>
        <a:p>
          <a:endParaRPr lang="en-US" sz="1000" b="1"/>
        </a:p>
      </dgm:t>
    </dgm:pt>
    <dgm:pt modelId="{20612999-15E6-4969-BA4D-06B2897B0B5E}" type="pres">
      <dgm:prSet presAssocID="{A96C6244-9D4B-4724-B944-297066EC72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3B2E85-7862-4E88-A37A-FBB34D373E7B}" type="pres">
      <dgm:prSet presAssocID="{B8C5DE19-1EFA-4855-AE07-074F2631D6AA}" presName="hierRoot1" presStyleCnt="0">
        <dgm:presLayoutVars>
          <dgm:hierBranch val="init"/>
        </dgm:presLayoutVars>
      </dgm:prSet>
      <dgm:spPr/>
    </dgm:pt>
    <dgm:pt modelId="{6690C9A5-D8B6-4520-B728-9D8D95AF2E3D}" type="pres">
      <dgm:prSet presAssocID="{B8C5DE19-1EFA-4855-AE07-074F2631D6AA}" presName="rootComposite1" presStyleCnt="0"/>
      <dgm:spPr/>
    </dgm:pt>
    <dgm:pt modelId="{BCAFB324-2E5D-4C15-98F5-1363679B4924}" type="pres">
      <dgm:prSet presAssocID="{B8C5DE19-1EFA-4855-AE07-074F2631D6AA}" presName="rootText1" presStyleLbl="node0" presStyleIdx="0" presStyleCnt="1" custScaleX="458471" custScaleY="141389" custLinFactY="-100000" custLinFactNeighborX="1539" custLinFactNeighborY="-111388">
        <dgm:presLayoutVars>
          <dgm:chPref val="3"/>
        </dgm:presLayoutVars>
      </dgm:prSet>
      <dgm:spPr>
        <a:prstGeom prst="rect">
          <a:avLst/>
        </a:prstGeom>
      </dgm:spPr>
    </dgm:pt>
    <dgm:pt modelId="{EE5633F9-85CB-4F88-B8FD-BD32D68725B8}" type="pres">
      <dgm:prSet presAssocID="{B8C5DE19-1EFA-4855-AE07-074F2631D6AA}" presName="rootConnector1" presStyleLbl="node1" presStyleIdx="0" presStyleCnt="0"/>
      <dgm:spPr/>
    </dgm:pt>
    <dgm:pt modelId="{D9569913-F772-494C-B827-FE7AA7EC914C}" type="pres">
      <dgm:prSet presAssocID="{B8C5DE19-1EFA-4855-AE07-074F2631D6AA}" presName="hierChild2" presStyleCnt="0"/>
      <dgm:spPr/>
    </dgm:pt>
    <dgm:pt modelId="{82FAAB60-9444-41C1-9DCC-AA686D06574E}" type="pres">
      <dgm:prSet presAssocID="{524092BF-A743-47C5-BE9A-647335D55CCF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321064" y="0"/>
              </a:moveTo>
              <a:lnTo>
                <a:pt x="1321064" y="464057"/>
              </a:lnTo>
              <a:lnTo>
                <a:pt x="0" y="464057"/>
              </a:lnTo>
              <a:lnTo>
                <a:pt x="0" y="532646"/>
              </a:lnTo>
            </a:path>
          </a:pathLst>
        </a:custGeom>
      </dgm:spPr>
    </dgm:pt>
    <dgm:pt modelId="{F52C1C13-C6F4-459D-BB45-44F478C8AFD5}" type="pres">
      <dgm:prSet presAssocID="{0739E2CB-6810-4AD6-9DCC-B587EE6AD915}" presName="hierRoot2" presStyleCnt="0">
        <dgm:presLayoutVars>
          <dgm:hierBranch val="init"/>
        </dgm:presLayoutVars>
      </dgm:prSet>
      <dgm:spPr/>
    </dgm:pt>
    <dgm:pt modelId="{D156EA80-FB05-4BB6-B5E4-C20738A9721D}" type="pres">
      <dgm:prSet presAssocID="{0739E2CB-6810-4AD6-9DCC-B587EE6AD915}" presName="rootComposite" presStyleCnt="0"/>
      <dgm:spPr/>
    </dgm:pt>
    <dgm:pt modelId="{00860B80-3553-42FE-9EF2-27DE622BA76B}" type="pres">
      <dgm:prSet presAssocID="{0739E2CB-6810-4AD6-9DCC-B587EE6AD915}" presName="rootText" presStyleLbl="node2" presStyleIdx="0" presStyleCnt="3" custScaleX="317250" custScaleY="142062" custLinFactNeighborX="-15067" custLinFactNeighborY="-10186">
        <dgm:presLayoutVars>
          <dgm:chPref val="3"/>
        </dgm:presLayoutVars>
      </dgm:prSet>
      <dgm:spPr>
        <a:prstGeom prst="rect">
          <a:avLst/>
        </a:prstGeom>
      </dgm:spPr>
    </dgm:pt>
    <dgm:pt modelId="{41713E25-1328-4227-A1C2-C20D75692F98}" type="pres">
      <dgm:prSet presAssocID="{0739E2CB-6810-4AD6-9DCC-B587EE6AD915}" presName="rootConnector" presStyleLbl="node2" presStyleIdx="0" presStyleCnt="3"/>
      <dgm:spPr/>
    </dgm:pt>
    <dgm:pt modelId="{BC550760-B06B-4EAE-AA2B-C5A7A73C3321}" type="pres">
      <dgm:prSet presAssocID="{0739E2CB-6810-4AD6-9DCC-B587EE6AD915}" presName="hierChild4" presStyleCnt="0"/>
      <dgm:spPr/>
    </dgm:pt>
    <dgm:pt modelId="{42F19F6C-ED48-4328-9B9D-B374238D82F6}" type="pres">
      <dgm:prSet presAssocID="{863A4BC5-83E5-4F27-B293-44BA7B25B779}" presName="Name3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321"/>
              </a:lnTo>
              <a:lnTo>
                <a:pt x="73265" y="142321"/>
              </a:lnTo>
              <a:lnTo>
                <a:pt x="73265" y="210910"/>
              </a:lnTo>
            </a:path>
          </a:pathLst>
        </a:custGeom>
      </dgm:spPr>
    </dgm:pt>
    <dgm:pt modelId="{16FFA3C1-3728-4213-BE16-50D559AF7C97}" type="pres">
      <dgm:prSet presAssocID="{F8C4A6F3-952A-4DB2-8B79-698AC4A758B7}" presName="hierRoot2" presStyleCnt="0">
        <dgm:presLayoutVars>
          <dgm:hierBranch val="init"/>
        </dgm:presLayoutVars>
      </dgm:prSet>
      <dgm:spPr/>
    </dgm:pt>
    <dgm:pt modelId="{41389BA5-8AB9-4A3B-BCB4-A423C8EF703D}" type="pres">
      <dgm:prSet presAssocID="{F8C4A6F3-952A-4DB2-8B79-698AC4A758B7}" presName="rootComposite" presStyleCnt="0"/>
      <dgm:spPr/>
    </dgm:pt>
    <dgm:pt modelId="{E35DCDD8-1D38-4153-9642-32DD84087042}" type="pres">
      <dgm:prSet presAssocID="{F8C4A6F3-952A-4DB2-8B79-698AC4A758B7}" presName="rootText" presStyleLbl="node3" presStyleIdx="0" presStyleCnt="2" custScaleX="253946" custScaleY="325931" custLinFactNeighborX="-46581" custLinFactNeighborY="-17183">
        <dgm:presLayoutVars>
          <dgm:chPref val="3"/>
        </dgm:presLayoutVars>
      </dgm:prSet>
      <dgm:spPr>
        <a:prstGeom prst="rect">
          <a:avLst/>
        </a:prstGeom>
      </dgm:spPr>
    </dgm:pt>
    <dgm:pt modelId="{416BE213-E520-4D91-9014-8254BE007207}" type="pres">
      <dgm:prSet presAssocID="{F8C4A6F3-952A-4DB2-8B79-698AC4A758B7}" presName="rootConnector" presStyleLbl="node3" presStyleIdx="0" presStyleCnt="2"/>
      <dgm:spPr/>
    </dgm:pt>
    <dgm:pt modelId="{96433978-A603-42AF-8BA6-C487ADF4E91A}" type="pres">
      <dgm:prSet presAssocID="{F8C4A6F3-952A-4DB2-8B79-698AC4A758B7}" presName="hierChild4" presStyleCnt="0"/>
      <dgm:spPr/>
    </dgm:pt>
    <dgm:pt modelId="{B0E0DE09-2C10-4F62-960A-0A7F8FE242D3}" type="pres">
      <dgm:prSet presAssocID="{A1318987-8F40-4D13-82FE-DD6A9D6207EC}" presName="Name37" presStyleLbl="parChTrans1D4" presStyleIdx="0" presStyleCnt="2"/>
      <dgm:spPr/>
    </dgm:pt>
    <dgm:pt modelId="{5E466954-38DD-49DE-9EC5-25E0CC362071}" type="pres">
      <dgm:prSet presAssocID="{AA2936CD-0F75-49AB-99BF-5F132AA88738}" presName="hierRoot2" presStyleCnt="0">
        <dgm:presLayoutVars>
          <dgm:hierBranch val="init"/>
        </dgm:presLayoutVars>
      </dgm:prSet>
      <dgm:spPr/>
    </dgm:pt>
    <dgm:pt modelId="{7BA39D28-339B-46AA-8CA3-626FCDAE0948}" type="pres">
      <dgm:prSet presAssocID="{AA2936CD-0F75-49AB-99BF-5F132AA88738}" presName="rootComposite" presStyleCnt="0"/>
      <dgm:spPr/>
    </dgm:pt>
    <dgm:pt modelId="{CB8988BD-49DE-486F-B825-1586AF542794}" type="pres">
      <dgm:prSet presAssocID="{AA2936CD-0F75-49AB-99BF-5F132AA88738}" presName="rootText" presStyleLbl="node4" presStyleIdx="0" presStyleCnt="2" custScaleX="380317" custScaleY="226930" custLinFactNeighborX="26435" custLinFactNeighborY="9578">
        <dgm:presLayoutVars>
          <dgm:chPref val="3"/>
        </dgm:presLayoutVars>
      </dgm:prSet>
      <dgm:spPr/>
    </dgm:pt>
    <dgm:pt modelId="{3C3957C6-90F2-4C46-8CF5-7F7AFAF2E43C}" type="pres">
      <dgm:prSet presAssocID="{AA2936CD-0F75-49AB-99BF-5F132AA88738}" presName="rootConnector" presStyleLbl="node4" presStyleIdx="0" presStyleCnt="2"/>
      <dgm:spPr/>
    </dgm:pt>
    <dgm:pt modelId="{159CD58F-01D8-4EA3-808E-A5CD148F393A}" type="pres">
      <dgm:prSet presAssocID="{AA2936CD-0F75-49AB-99BF-5F132AA88738}" presName="hierChild4" presStyleCnt="0"/>
      <dgm:spPr/>
    </dgm:pt>
    <dgm:pt modelId="{2A8372D7-1215-4EA7-96A1-574CA2A68642}" type="pres">
      <dgm:prSet presAssocID="{25D5941A-131E-47F1-A770-63E80D005799}" presName="Name37" presStyleLbl="parChTrans1D4" presStyleIdx="1" presStyleCnt="2"/>
      <dgm:spPr/>
    </dgm:pt>
    <dgm:pt modelId="{8510B866-8173-4E4B-8292-B8B0DA5ED64C}" type="pres">
      <dgm:prSet presAssocID="{E98AF1BE-7477-4970-8D35-58E5AB28D06B}" presName="hierRoot2" presStyleCnt="0">
        <dgm:presLayoutVars>
          <dgm:hierBranch val="init"/>
        </dgm:presLayoutVars>
      </dgm:prSet>
      <dgm:spPr/>
    </dgm:pt>
    <dgm:pt modelId="{8D43BB37-37B6-4D56-9104-EE5A1CD21A52}" type="pres">
      <dgm:prSet presAssocID="{E98AF1BE-7477-4970-8D35-58E5AB28D06B}" presName="rootComposite" presStyleCnt="0"/>
      <dgm:spPr/>
    </dgm:pt>
    <dgm:pt modelId="{CC79C03E-775F-42C0-AF37-2C36F66CE431}" type="pres">
      <dgm:prSet presAssocID="{E98AF1BE-7477-4970-8D35-58E5AB28D06B}" presName="rootText" presStyleLbl="node4" presStyleIdx="1" presStyleCnt="2" custScaleX="275014" custLinFactNeighborX="-19757" custLinFactNeighborY="46487">
        <dgm:presLayoutVars>
          <dgm:chPref val="3"/>
        </dgm:presLayoutVars>
      </dgm:prSet>
      <dgm:spPr/>
    </dgm:pt>
    <dgm:pt modelId="{B8306499-A636-4944-BDB6-F87736632D53}" type="pres">
      <dgm:prSet presAssocID="{E98AF1BE-7477-4970-8D35-58E5AB28D06B}" presName="rootConnector" presStyleLbl="node4" presStyleIdx="1" presStyleCnt="2"/>
      <dgm:spPr/>
    </dgm:pt>
    <dgm:pt modelId="{037A7F42-4CEC-434F-8708-A07B81109859}" type="pres">
      <dgm:prSet presAssocID="{E98AF1BE-7477-4970-8D35-58E5AB28D06B}" presName="hierChild4" presStyleCnt="0"/>
      <dgm:spPr/>
    </dgm:pt>
    <dgm:pt modelId="{88D3F9C0-8A00-4B4E-9752-365CBFB1FB17}" type="pres">
      <dgm:prSet presAssocID="{E98AF1BE-7477-4970-8D35-58E5AB28D06B}" presName="hierChild5" presStyleCnt="0"/>
      <dgm:spPr/>
    </dgm:pt>
    <dgm:pt modelId="{32C1210A-9AC7-412F-A86D-DF2DDB6B5F5D}" type="pres">
      <dgm:prSet presAssocID="{AA2936CD-0F75-49AB-99BF-5F132AA88738}" presName="hierChild5" presStyleCnt="0"/>
      <dgm:spPr/>
    </dgm:pt>
    <dgm:pt modelId="{87F03937-6DA2-4C02-94E3-EB1AECA6FAAF}" type="pres">
      <dgm:prSet presAssocID="{F8C4A6F3-952A-4DB2-8B79-698AC4A758B7}" presName="hierChild5" presStyleCnt="0"/>
      <dgm:spPr/>
    </dgm:pt>
    <dgm:pt modelId="{90F3306B-09DC-477C-BC6F-F9699A7E22F1}" type="pres">
      <dgm:prSet presAssocID="{0739E2CB-6810-4AD6-9DCC-B587EE6AD915}" presName="hierChild5" presStyleCnt="0"/>
      <dgm:spPr/>
    </dgm:pt>
    <dgm:pt modelId="{5771C04D-C9C8-4332-B281-CD49DEC9E398}" type="pres">
      <dgm:prSet presAssocID="{F2FBFEC2-6E89-48D8-ACFD-C101808007C8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653"/>
              </a:lnTo>
              <a:lnTo>
                <a:pt x="254712" y="450653"/>
              </a:lnTo>
              <a:lnTo>
                <a:pt x="254712" y="519242"/>
              </a:lnTo>
            </a:path>
          </a:pathLst>
        </a:custGeom>
      </dgm:spPr>
    </dgm:pt>
    <dgm:pt modelId="{912508D1-1685-4BBA-8203-F479C2D4F40F}" type="pres">
      <dgm:prSet presAssocID="{EBC772A0-6A0B-4949-9B6B-967122904128}" presName="hierRoot2" presStyleCnt="0">
        <dgm:presLayoutVars>
          <dgm:hierBranch val="init"/>
        </dgm:presLayoutVars>
      </dgm:prSet>
      <dgm:spPr/>
    </dgm:pt>
    <dgm:pt modelId="{F96AD61B-3817-4BAA-A54D-7CF7A9F6E881}" type="pres">
      <dgm:prSet presAssocID="{EBC772A0-6A0B-4949-9B6B-967122904128}" presName="rootComposite" presStyleCnt="0"/>
      <dgm:spPr/>
    </dgm:pt>
    <dgm:pt modelId="{F249B60E-D5C3-4364-BD13-D9949308BE48}" type="pres">
      <dgm:prSet presAssocID="{EBC772A0-6A0B-4949-9B6B-967122904128}" presName="rootText" presStyleLbl="node2" presStyleIdx="1" presStyleCnt="3" custScaleX="158318" custScaleY="152285" custLinFactNeighborX="-6863" custLinFactNeighborY="-10527">
        <dgm:presLayoutVars>
          <dgm:chPref val="3"/>
        </dgm:presLayoutVars>
      </dgm:prSet>
      <dgm:spPr>
        <a:prstGeom prst="rect">
          <a:avLst/>
        </a:prstGeom>
      </dgm:spPr>
    </dgm:pt>
    <dgm:pt modelId="{B14C4116-60C7-4ACC-88A4-37BBDD646801}" type="pres">
      <dgm:prSet presAssocID="{EBC772A0-6A0B-4949-9B6B-967122904128}" presName="rootConnector" presStyleLbl="node2" presStyleIdx="1" presStyleCnt="3"/>
      <dgm:spPr/>
    </dgm:pt>
    <dgm:pt modelId="{F32D81A1-0773-4695-AEE0-B8CDC201A8A7}" type="pres">
      <dgm:prSet presAssocID="{EBC772A0-6A0B-4949-9B6B-967122904128}" presName="hierChild4" presStyleCnt="0"/>
      <dgm:spPr/>
    </dgm:pt>
    <dgm:pt modelId="{2033260B-C45B-45DE-A545-6D658FF252C6}" type="pres">
      <dgm:prSet presAssocID="{E1740FC4-0DA3-4320-9859-67BC3CA7C213}" presName="Name37" presStyleLbl="parChTrans1D3" presStyleIdx="1" presStyleCnt="2"/>
      <dgm:spPr/>
    </dgm:pt>
    <dgm:pt modelId="{2FBA6722-B2F2-4EE3-BA49-DF216FF42415}" type="pres">
      <dgm:prSet presAssocID="{9FE55837-CE6E-4FC3-90D5-EC3084FAAA6C}" presName="hierRoot2" presStyleCnt="0">
        <dgm:presLayoutVars>
          <dgm:hierBranch val="init"/>
        </dgm:presLayoutVars>
      </dgm:prSet>
      <dgm:spPr/>
    </dgm:pt>
    <dgm:pt modelId="{0533CE68-3DF6-4801-989D-B52CF7605D15}" type="pres">
      <dgm:prSet presAssocID="{9FE55837-CE6E-4FC3-90D5-EC3084FAAA6C}" presName="rootComposite" presStyleCnt="0"/>
      <dgm:spPr/>
    </dgm:pt>
    <dgm:pt modelId="{C4F634F6-A124-4304-88AC-8F609124E226}" type="pres">
      <dgm:prSet presAssocID="{9FE55837-CE6E-4FC3-90D5-EC3084FAAA6C}" presName="rootText" presStyleLbl="node3" presStyleIdx="1" presStyleCnt="2" custScaleX="167690" custScaleY="285752" custLinFactNeighborX="-22040" custLinFactNeighborY="-9386">
        <dgm:presLayoutVars>
          <dgm:chPref val="3"/>
        </dgm:presLayoutVars>
      </dgm:prSet>
      <dgm:spPr/>
    </dgm:pt>
    <dgm:pt modelId="{7E18DA33-0742-4F17-BDAE-826914AC4FE9}" type="pres">
      <dgm:prSet presAssocID="{9FE55837-CE6E-4FC3-90D5-EC3084FAAA6C}" presName="rootConnector" presStyleLbl="node3" presStyleIdx="1" presStyleCnt="2"/>
      <dgm:spPr/>
    </dgm:pt>
    <dgm:pt modelId="{BCA9D80F-3031-4CFA-A897-E1BC75AC53D2}" type="pres">
      <dgm:prSet presAssocID="{9FE55837-CE6E-4FC3-90D5-EC3084FAAA6C}" presName="hierChild4" presStyleCnt="0"/>
      <dgm:spPr/>
    </dgm:pt>
    <dgm:pt modelId="{4763BDCB-0370-43D5-8D59-C7410AB694BA}" type="pres">
      <dgm:prSet presAssocID="{9FE55837-CE6E-4FC3-90D5-EC3084FAAA6C}" presName="hierChild5" presStyleCnt="0"/>
      <dgm:spPr/>
    </dgm:pt>
    <dgm:pt modelId="{2E32CCE2-F3CF-4874-A605-9CC9A988E252}" type="pres">
      <dgm:prSet presAssocID="{EBC772A0-6A0B-4949-9B6B-967122904128}" presName="hierChild5" presStyleCnt="0"/>
      <dgm:spPr/>
    </dgm:pt>
    <dgm:pt modelId="{13D46DF2-C87A-4FC5-B045-E73C3B90B909}" type="pres">
      <dgm:prSet presAssocID="{0305095A-C57F-43DD-8D95-B2E551C9FB95}" presName="Name37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057"/>
              </a:lnTo>
              <a:lnTo>
                <a:pt x="1589181" y="464057"/>
              </a:lnTo>
              <a:lnTo>
                <a:pt x="1589181" y="532646"/>
              </a:lnTo>
            </a:path>
          </a:pathLst>
        </a:custGeom>
      </dgm:spPr>
    </dgm:pt>
    <dgm:pt modelId="{6D28C83F-9F60-4418-BD11-FC7D0D11B95A}" type="pres">
      <dgm:prSet presAssocID="{176477CC-9258-4584-A42E-79E38E05C35C}" presName="hierRoot2" presStyleCnt="0">
        <dgm:presLayoutVars>
          <dgm:hierBranch val="init"/>
        </dgm:presLayoutVars>
      </dgm:prSet>
      <dgm:spPr/>
    </dgm:pt>
    <dgm:pt modelId="{B73A8BDC-C8AF-46DB-8A78-84BFC58A29F2}" type="pres">
      <dgm:prSet presAssocID="{176477CC-9258-4584-A42E-79E38E05C35C}" presName="rootComposite" presStyleCnt="0"/>
      <dgm:spPr/>
    </dgm:pt>
    <dgm:pt modelId="{2B15953C-011C-43E3-A852-EE4D281ED699}" type="pres">
      <dgm:prSet presAssocID="{176477CC-9258-4584-A42E-79E38E05C35C}" presName="rootText" presStyleLbl="node2" presStyleIdx="2" presStyleCnt="3" custScaleX="170966" custScaleY="156083" custLinFactNeighborX="-3462" custLinFactNeighborY="-2758">
        <dgm:presLayoutVars>
          <dgm:chPref val="3"/>
        </dgm:presLayoutVars>
      </dgm:prSet>
      <dgm:spPr>
        <a:prstGeom prst="rect">
          <a:avLst/>
        </a:prstGeom>
      </dgm:spPr>
    </dgm:pt>
    <dgm:pt modelId="{EDB7A422-AB3F-4EAE-BA97-672CCB4CE9B4}" type="pres">
      <dgm:prSet presAssocID="{176477CC-9258-4584-A42E-79E38E05C35C}" presName="rootConnector" presStyleLbl="node2" presStyleIdx="2" presStyleCnt="3"/>
      <dgm:spPr/>
    </dgm:pt>
    <dgm:pt modelId="{75EAD2F9-678D-4811-9765-1F8E0F83C38A}" type="pres">
      <dgm:prSet presAssocID="{176477CC-9258-4584-A42E-79E38E05C35C}" presName="hierChild4" presStyleCnt="0"/>
      <dgm:spPr/>
    </dgm:pt>
    <dgm:pt modelId="{E3D96C01-2F37-4F9D-98B8-FAF6B16E7E7D}" type="pres">
      <dgm:prSet presAssocID="{176477CC-9258-4584-A42E-79E38E05C35C}" presName="hierChild5" presStyleCnt="0"/>
      <dgm:spPr/>
    </dgm:pt>
    <dgm:pt modelId="{7813C204-B1A6-4619-ACFE-8E7DD4F2F767}" type="pres">
      <dgm:prSet presAssocID="{B8C5DE19-1EFA-4855-AE07-074F2631D6AA}" presName="hierChild3" presStyleCnt="0"/>
      <dgm:spPr/>
    </dgm:pt>
  </dgm:ptLst>
  <dgm:cxnLst>
    <dgm:cxn modelId="{9C90BE8E-1DF3-4E65-85EB-27D2213D52A7}" srcId="{B8C5DE19-1EFA-4855-AE07-074F2631D6AA}" destId="{0739E2CB-6810-4AD6-9DCC-B587EE6AD915}" srcOrd="0" destOrd="0" parTransId="{524092BF-A743-47C5-BE9A-647335D55CCF}" sibTransId="{A184E02C-1E1C-4C19-9C53-F2EAB8C833AE}"/>
    <dgm:cxn modelId="{9B03FDA5-231D-4139-827C-D7EEE7ED8D8F}" type="presOf" srcId="{AA2936CD-0F75-49AB-99BF-5F132AA88738}" destId="{CB8988BD-49DE-486F-B825-1586AF542794}" srcOrd="0" destOrd="0" presId="urn:microsoft.com/office/officeart/2005/8/layout/orgChart1"/>
    <dgm:cxn modelId="{3EEB4809-466E-4FBC-AE14-E4CC59D3207B}" type="presOf" srcId="{0739E2CB-6810-4AD6-9DCC-B587EE6AD915}" destId="{00860B80-3553-42FE-9EF2-27DE622BA76B}" srcOrd="0" destOrd="0" presId="urn:microsoft.com/office/officeart/2005/8/layout/orgChart1"/>
    <dgm:cxn modelId="{2C4A7FE9-71E1-4FA9-9545-682BD3C36DD2}" type="presOf" srcId="{863A4BC5-83E5-4F27-B293-44BA7B25B779}" destId="{42F19F6C-ED48-4328-9B9D-B374238D82F6}" srcOrd="0" destOrd="0" presId="urn:microsoft.com/office/officeart/2005/8/layout/orgChart1"/>
    <dgm:cxn modelId="{48384D09-50B7-4435-8627-661B12F35FBB}" type="presOf" srcId="{E98AF1BE-7477-4970-8D35-58E5AB28D06B}" destId="{CC79C03E-775F-42C0-AF37-2C36F66CE431}" srcOrd="0" destOrd="0" presId="urn:microsoft.com/office/officeart/2005/8/layout/orgChart1"/>
    <dgm:cxn modelId="{DD681EDC-F07C-439B-914A-DBC210E6A8C8}" type="presOf" srcId="{B8C5DE19-1EFA-4855-AE07-074F2631D6AA}" destId="{EE5633F9-85CB-4F88-B8FD-BD32D68725B8}" srcOrd="1" destOrd="0" presId="urn:microsoft.com/office/officeart/2005/8/layout/orgChart1"/>
    <dgm:cxn modelId="{D5DE1ED6-AEC0-476A-9374-020C1579DA80}" type="presOf" srcId="{E98AF1BE-7477-4970-8D35-58E5AB28D06B}" destId="{B8306499-A636-4944-BDB6-F87736632D53}" srcOrd="1" destOrd="0" presId="urn:microsoft.com/office/officeart/2005/8/layout/orgChart1"/>
    <dgm:cxn modelId="{450DC01A-46B2-4CA4-B192-544C3BB0C005}" type="presOf" srcId="{176477CC-9258-4584-A42E-79E38E05C35C}" destId="{EDB7A422-AB3F-4EAE-BA97-672CCB4CE9B4}" srcOrd="1" destOrd="0" presId="urn:microsoft.com/office/officeart/2005/8/layout/orgChart1"/>
    <dgm:cxn modelId="{24F40429-0E2C-4C1E-B34D-A06D5EAFD920}" type="presOf" srcId="{A1318987-8F40-4D13-82FE-DD6A9D6207EC}" destId="{B0E0DE09-2C10-4F62-960A-0A7F8FE242D3}" srcOrd="0" destOrd="0" presId="urn:microsoft.com/office/officeart/2005/8/layout/orgChart1"/>
    <dgm:cxn modelId="{4662F47D-4427-406F-BC80-99D9866ACEF3}" type="presOf" srcId="{25D5941A-131E-47F1-A770-63E80D005799}" destId="{2A8372D7-1215-4EA7-96A1-574CA2A68642}" srcOrd="0" destOrd="0" presId="urn:microsoft.com/office/officeart/2005/8/layout/orgChart1"/>
    <dgm:cxn modelId="{164F3363-87CE-421F-A5CF-E31AE46FEBB9}" type="presOf" srcId="{9FE55837-CE6E-4FC3-90D5-EC3084FAAA6C}" destId="{C4F634F6-A124-4304-88AC-8F609124E226}" srcOrd="0" destOrd="0" presId="urn:microsoft.com/office/officeart/2005/8/layout/orgChart1"/>
    <dgm:cxn modelId="{E523DB1E-BBCF-4E74-B4E3-80C25B95FCF4}" type="presOf" srcId="{F2FBFEC2-6E89-48D8-ACFD-C101808007C8}" destId="{5771C04D-C9C8-4332-B281-CD49DEC9E398}" srcOrd="0" destOrd="0" presId="urn:microsoft.com/office/officeart/2005/8/layout/orgChart1"/>
    <dgm:cxn modelId="{EAD19A15-28DA-4BA4-951D-DF793FF3D029}" type="presOf" srcId="{176477CC-9258-4584-A42E-79E38E05C35C}" destId="{2B15953C-011C-43E3-A852-EE4D281ED699}" srcOrd="0" destOrd="0" presId="urn:microsoft.com/office/officeart/2005/8/layout/orgChart1"/>
    <dgm:cxn modelId="{D56ED3AC-79AD-48EB-A3C7-5142304E6367}" srcId="{A96C6244-9D4B-4724-B944-297066EC72F2}" destId="{B8C5DE19-1EFA-4855-AE07-074F2631D6AA}" srcOrd="0" destOrd="0" parTransId="{53F39C20-218C-4F58-9BAE-5529C457381A}" sibTransId="{593862B8-E9FC-4612-92D7-EEB93B0B5FEA}"/>
    <dgm:cxn modelId="{04520507-698C-47AB-89CC-BD0CD1C1ABBD}" srcId="{F8C4A6F3-952A-4DB2-8B79-698AC4A758B7}" destId="{AA2936CD-0F75-49AB-99BF-5F132AA88738}" srcOrd="0" destOrd="0" parTransId="{A1318987-8F40-4D13-82FE-DD6A9D6207EC}" sibTransId="{637B72C1-CEF1-4E89-8408-7A2FDD0D67EA}"/>
    <dgm:cxn modelId="{9955D0B3-A63C-4299-BA56-D94602EE0E8D}" type="presOf" srcId="{EBC772A0-6A0B-4949-9B6B-967122904128}" destId="{F249B60E-D5C3-4364-BD13-D9949308BE48}" srcOrd="0" destOrd="0" presId="urn:microsoft.com/office/officeart/2005/8/layout/orgChart1"/>
    <dgm:cxn modelId="{D7BBCFD7-B004-44B5-9326-21C8640F7A80}" type="presOf" srcId="{F8C4A6F3-952A-4DB2-8B79-698AC4A758B7}" destId="{416BE213-E520-4D91-9014-8254BE007207}" srcOrd="1" destOrd="0" presId="urn:microsoft.com/office/officeart/2005/8/layout/orgChart1"/>
    <dgm:cxn modelId="{5E50F0C8-25C0-47C7-9E92-057177FC6993}" type="presOf" srcId="{524092BF-A743-47C5-BE9A-647335D55CCF}" destId="{82FAAB60-9444-41C1-9DCC-AA686D06574E}" srcOrd="0" destOrd="0" presId="urn:microsoft.com/office/officeart/2005/8/layout/orgChart1"/>
    <dgm:cxn modelId="{62F73A36-B91E-4979-80B8-D61605760E36}" srcId="{B8C5DE19-1EFA-4855-AE07-074F2631D6AA}" destId="{EBC772A0-6A0B-4949-9B6B-967122904128}" srcOrd="1" destOrd="0" parTransId="{F2FBFEC2-6E89-48D8-ACFD-C101808007C8}" sibTransId="{8623B35F-B6CA-460A-AA63-3EE9ECAB8B76}"/>
    <dgm:cxn modelId="{512C00D3-4209-4297-9573-F31EE97AA0A8}" type="presOf" srcId="{AA2936CD-0F75-49AB-99BF-5F132AA88738}" destId="{3C3957C6-90F2-4C46-8CF5-7F7AFAF2E43C}" srcOrd="1" destOrd="0" presId="urn:microsoft.com/office/officeart/2005/8/layout/orgChart1"/>
    <dgm:cxn modelId="{4840A07B-0921-4187-8C7C-47191727D19B}" srcId="{EBC772A0-6A0B-4949-9B6B-967122904128}" destId="{9FE55837-CE6E-4FC3-90D5-EC3084FAAA6C}" srcOrd="0" destOrd="0" parTransId="{E1740FC4-0DA3-4320-9859-67BC3CA7C213}" sibTransId="{C432B619-7200-469D-BD7E-7034A1E7D492}"/>
    <dgm:cxn modelId="{37286646-5057-4EEA-88D6-BEC7B1D36C4B}" type="presOf" srcId="{E1740FC4-0DA3-4320-9859-67BC3CA7C213}" destId="{2033260B-C45B-45DE-A545-6D658FF252C6}" srcOrd="0" destOrd="0" presId="urn:microsoft.com/office/officeart/2005/8/layout/orgChart1"/>
    <dgm:cxn modelId="{95831895-F56A-49A4-A76F-4E0CFDF9D8BF}" type="presOf" srcId="{9FE55837-CE6E-4FC3-90D5-EC3084FAAA6C}" destId="{7E18DA33-0742-4F17-BDAE-826914AC4FE9}" srcOrd="1" destOrd="0" presId="urn:microsoft.com/office/officeart/2005/8/layout/orgChart1"/>
    <dgm:cxn modelId="{09AEC515-A9CC-4053-B70A-1C02FE94FB08}" type="presOf" srcId="{EBC772A0-6A0B-4949-9B6B-967122904128}" destId="{B14C4116-60C7-4ACC-88A4-37BBDD646801}" srcOrd="1" destOrd="0" presId="urn:microsoft.com/office/officeart/2005/8/layout/orgChart1"/>
    <dgm:cxn modelId="{545982D4-5C17-4F9D-8DF7-0C651D6C708E}" type="presOf" srcId="{0739E2CB-6810-4AD6-9DCC-B587EE6AD915}" destId="{41713E25-1328-4227-A1C2-C20D75692F98}" srcOrd="1" destOrd="0" presId="urn:microsoft.com/office/officeart/2005/8/layout/orgChart1"/>
    <dgm:cxn modelId="{4659712D-3593-4539-A3FB-3EE7BB919401}" type="presOf" srcId="{A96C6244-9D4B-4724-B944-297066EC72F2}" destId="{20612999-15E6-4969-BA4D-06B2897B0B5E}" srcOrd="0" destOrd="0" presId="urn:microsoft.com/office/officeart/2005/8/layout/orgChart1"/>
    <dgm:cxn modelId="{EE4C38DC-DBEA-4D1B-997E-18B8166E9386}" srcId="{0739E2CB-6810-4AD6-9DCC-B587EE6AD915}" destId="{F8C4A6F3-952A-4DB2-8B79-698AC4A758B7}" srcOrd="0" destOrd="0" parTransId="{863A4BC5-83E5-4F27-B293-44BA7B25B779}" sibTransId="{5739A7CE-E109-46E5-89BB-FB3230EA8EDA}"/>
    <dgm:cxn modelId="{A8EDF530-EC20-4F13-8890-593B4555B0A8}" type="presOf" srcId="{B8C5DE19-1EFA-4855-AE07-074F2631D6AA}" destId="{BCAFB324-2E5D-4C15-98F5-1363679B4924}" srcOrd="0" destOrd="0" presId="urn:microsoft.com/office/officeart/2005/8/layout/orgChart1"/>
    <dgm:cxn modelId="{5BDCBB13-8E97-4758-BA57-A95C564AF9BF}" srcId="{AA2936CD-0F75-49AB-99BF-5F132AA88738}" destId="{E98AF1BE-7477-4970-8D35-58E5AB28D06B}" srcOrd="0" destOrd="0" parTransId="{25D5941A-131E-47F1-A770-63E80D005799}" sibTransId="{F8352E3E-88A7-461C-9BB5-263A8D73EFF2}"/>
    <dgm:cxn modelId="{A2594858-F3B5-4173-900C-91B88F7219B6}" type="presOf" srcId="{F8C4A6F3-952A-4DB2-8B79-698AC4A758B7}" destId="{E35DCDD8-1D38-4153-9642-32DD84087042}" srcOrd="0" destOrd="0" presId="urn:microsoft.com/office/officeart/2005/8/layout/orgChart1"/>
    <dgm:cxn modelId="{34153E06-E8EB-4EF0-AAA5-F791ED80332D}" type="presOf" srcId="{0305095A-C57F-43DD-8D95-B2E551C9FB95}" destId="{13D46DF2-C87A-4FC5-B045-E73C3B90B909}" srcOrd="0" destOrd="0" presId="urn:microsoft.com/office/officeart/2005/8/layout/orgChart1"/>
    <dgm:cxn modelId="{9226AABC-41C2-4BC4-AA8A-0ACAE992F086}" srcId="{B8C5DE19-1EFA-4855-AE07-074F2631D6AA}" destId="{176477CC-9258-4584-A42E-79E38E05C35C}" srcOrd="2" destOrd="0" parTransId="{0305095A-C57F-43DD-8D95-B2E551C9FB95}" sibTransId="{C33BB612-0CAE-48C8-850D-1E5ED815B9ED}"/>
    <dgm:cxn modelId="{E33DCE1B-2958-418A-ACF1-DC8A94CA8680}" type="presParOf" srcId="{20612999-15E6-4969-BA4D-06B2897B0B5E}" destId="{4C3B2E85-7862-4E88-A37A-FBB34D373E7B}" srcOrd="0" destOrd="0" presId="urn:microsoft.com/office/officeart/2005/8/layout/orgChart1"/>
    <dgm:cxn modelId="{AB8C2156-BE78-4BF3-9CFF-DADC1385CEF6}" type="presParOf" srcId="{4C3B2E85-7862-4E88-A37A-FBB34D373E7B}" destId="{6690C9A5-D8B6-4520-B728-9D8D95AF2E3D}" srcOrd="0" destOrd="0" presId="urn:microsoft.com/office/officeart/2005/8/layout/orgChart1"/>
    <dgm:cxn modelId="{28AF5879-569A-416E-9D30-8888A99C40FD}" type="presParOf" srcId="{6690C9A5-D8B6-4520-B728-9D8D95AF2E3D}" destId="{BCAFB324-2E5D-4C15-98F5-1363679B4924}" srcOrd="0" destOrd="0" presId="urn:microsoft.com/office/officeart/2005/8/layout/orgChart1"/>
    <dgm:cxn modelId="{07ED7204-FD86-4A81-B106-A85F45753CB0}" type="presParOf" srcId="{6690C9A5-D8B6-4520-B728-9D8D95AF2E3D}" destId="{EE5633F9-85CB-4F88-B8FD-BD32D68725B8}" srcOrd="1" destOrd="0" presId="urn:microsoft.com/office/officeart/2005/8/layout/orgChart1"/>
    <dgm:cxn modelId="{3C96A943-2788-4BAC-81ED-2F8465C87107}" type="presParOf" srcId="{4C3B2E85-7862-4E88-A37A-FBB34D373E7B}" destId="{D9569913-F772-494C-B827-FE7AA7EC914C}" srcOrd="1" destOrd="0" presId="urn:microsoft.com/office/officeart/2005/8/layout/orgChart1"/>
    <dgm:cxn modelId="{DFF97261-A42A-47B9-8BBF-0433B5365329}" type="presParOf" srcId="{D9569913-F772-494C-B827-FE7AA7EC914C}" destId="{82FAAB60-9444-41C1-9DCC-AA686D06574E}" srcOrd="0" destOrd="0" presId="urn:microsoft.com/office/officeart/2005/8/layout/orgChart1"/>
    <dgm:cxn modelId="{565AB573-3E4D-4D22-A232-B132D2B20B8D}" type="presParOf" srcId="{D9569913-F772-494C-B827-FE7AA7EC914C}" destId="{F52C1C13-C6F4-459D-BB45-44F478C8AFD5}" srcOrd="1" destOrd="0" presId="urn:microsoft.com/office/officeart/2005/8/layout/orgChart1"/>
    <dgm:cxn modelId="{14E564A6-9050-4CA7-87D4-239C58F6C3D1}" type="presParOf" srcId="{F52C1C13-C6F4-459D-BB45-44F478C8AFD5}" destId="{D156EA80-FB05-4BB6-B5E4-C20738A9721D}" srcOrd="0" destOrd="0" presId="urn:microsoft.com/office/officeart/2005/8/layout/orgChart1"/>
    <dgm:cxn modelId="{5D039B39-882A-4006-9348-F91BAF3E3D19}" type="presParOf" srcId="{D156EA80-FB05-4BB6-B5E4-C20738A9721D}" destId="{00860B80-3553-42FE-9EF2-27DE622BA76B}" srcOrd="0" destOrd="0" presId="urn:microsoft.com/office/officeart/2005/8/layout/orgChart1"/>
    <dgm:cxn modelId="{E9039D39-E180-404F-845F-8578771C1FEE}" type="presParOf" srcId="{D156EA80-FB05-4BB6-B5E4-C20738A9721D}" destId="{41713E25-1328-4227-A1C2-C20D75692F98}" srcOrd="1" destOrd="0" presId="urn:microsoft.com/office/officeart/2005/8/layout/orgChart1"/>
    <dgm:cxn modelId="{E652AEDA-4704-43E4-8F06-B6A521FB13A7}" type="presParOf" srcId="{F52C1C13-C6F4-459D-BB45-44F478C8AFD5}" destId="{BC550760-B06B-4EAE-AA2B-C5A7A73C3321}" srcOrd="1" destOrd="0" presId="urn:microsoft.com/office/officeart/2005/8/layout/orgChart1"/>
    <dgm:cxn modelId="{E26BDB68-7E4E-496F-8368-8047BF9EE89C}" type="presParOf" srcId="{BC550760-B06B-4EAE-AA2B-C5A7A73C3321}" destId="{42F19F6C-ED48-4328-9B9D-B374238D82F6}" srcOrd="0" destOrd="0" presId="urn:microsoft.com/office/officeart/2005/8/layout/orgChart1"/>
    <dgm:cxn modelId="{4280F9D4-3197-4EBF-BFE0-0225D38C7846}" type="presParOf" srcId="{BC550760-B06B-4EAE-AA2B-C5A7A73C3321}" destId="{16FFA3C1-3728-4213-BE16-50D559AF7C97}" srcOrd="1" destOrd="0" presId="urn:microsoft.com/office/officeart/2005/8/layout/orgChart1"/>
    <dgm:cxn modelId="{744F5DC9-0E4E-49BC-BC18-C84986AEAEF1}" type="presParOf" srcId="{16FFA3C1-3728-4213-BE16-50D559AF7C97}" destId="{41389BA5-8AB9-4A3B-BCB4-A423C8EF703D}" srcOrd="0" destOrd="0" presId="urn:microsoft.com/office/officeart/2005/8/layout/orgChart1"/>
    <dgm:cxn modelId="{D9AC0D2B-0B4D-4D29-93C6-B412DA52BF0D}" type="presParOf" srcId="{41389BA5-8AB9-4A3B-BCB4-A423C8EF703D}" destId="{E35DCDD8-1D38-4153-9642-32DD84087042}" srcOrd="0" destOrd="0" presId="urn:microsoft.com/office/officeart/2005/8/layout/orgChart1"/>
    <dgm:cxn modelId="{853679FE-E955-4591-881D-9CC996BE8E87}" type="presParOf" srcId="{41389BA5-8AB9-4A3B-BCB4-A423C8EF703D}" destId="{416BE213-E520-4D91-9014-8254BE007207}" srcOrd="1" destOrd="0" presId="urn:microsoft.com/office/officeart/2005/8/layout/orgChart1"/>
    <dgm:cxn modelId="{8015E940-C442-4D4D-9E6E-AF7653563C8C}" type="presParOf" srcId="{16FFA3C1-3728-4213-BE16-50D559AF7C97}" destId="{96433978-A603-42AF-8BA6-C487ADF4E91A}" srcOrd="1" destOrd="0" presId="urn:microsoft.com/office/officeart/2005/8/layout/orgChart1"/>
    <dgm:cxn modelId="{C5C01BCB-6D98-476F-B16C-429A1DBCB7AE}" type="presParOf" srcId="{96433978-A603-42AF-8BA6-C487ADF4E91A}" destId="{B0E0DE09-2C10-4F62-960A-0A7F8FE242D3}" srcOrd="0" destOrd="0" presId="urn:microsoft.com/office/officeart/2005/8/layout/orgChart1"/>
    <dgm:cxn modelId="{3168602E-E190-4DD8-9F9B-ADD9B32884BF}" type="presParOf" srcId="{96433978-A603-42AF-8BA6-C487ADF4E91A}" destId="{5E466954-38DD-49DE-9EC5-25E0CC362071}" srcOrd="1" destOrd="0" presId="urn:microsoft.com/office/officeart/2005/8/layout/orgChart1"/>
    <dgm:cxn modelId="{E957091B-E386-4CF3-9674-FE1759B7DFD7}" type="presParOf" srcId="{5E466954-38DD-49DE-9EC5-25E0CC362071}" destId="{7BA39D28-339B-46AA-8CA3-626FCDAE0948}" srcOrd="0" destOrd="0" presId="urn:microsoft.com/office/officeart/2005/8/layout/orgChart1"/>
    <dgm:cxn modelId="{4A340F79-7FFE-4C46-BA4D-6C5129680D2B}" type="presParOf" srcId="{7BA39D28-339B-46AA-8CA3-626FCDAE0948}" destId="{CB8988BD-49DE-486F-B825-1586AF542794}" srcOrd="0" destOrd="0" presId="urn:microsoft.com/office/officeart/2005/8/layout/orgChart1"/>
    <dgm:cxn modelId="{1A180D61-0A1F-4357-8CE2-1C18CD7EEBB1}" type="presParOf" srcId="{7BA39D28-339B-46AA-8CA3-626FCDAE0948}" destId="{3C3957C6-90F2-4C46-8CF5-7F7AFAF2E43C}" srcOrd="1" destOrd="0" presId="urn:microsoft.com/office/officeart/2005/8/layout/orgChart1"/>
    <dgm:cxn modelId="{04016020-6F10-459F-991C-63D081FDD4F7}" type="presParOf" srcId="{5E466954-38DD-49DE-9EC5-25E0CC362071}" destId="{159CD58F-01D8-4EA3-808E-A5CD148F393A}" srcOrd="1" destOrd="0" presId="urn:microsoft.com/office/officeart/2005/8/layout/orgChart1"/>
    <dgm:cxn modelId="{CF08BBD6-B997-45E5-883D-F05213E74448}" type="presParOf" srcId="{159CD58F-01D8-4EA3-808E-A5CD148F393A}" destId="{2A8372D7-1215-4EA7-96A1-574CA2A68642}" srcOrd="0" destOrd="0" presId="urn:microsoft.com/office/officeart/2005/8/layout/orgChart1"/>
    <dgm:cxn modelId="{7668E826-4BD8-4E76-9524-0012DE8DE149}" type="presParOf" srcId="{159CD58F-01D8-4EA3-808E-A5CD148F393A}" destId="{8510B866-8173-4E4B-8292-B8B0DA5ED64C}" srcOrd="1" destOrd="0" presId="urn:microsoft.com/office/officeart/2005/8/layout/orgChart1"/>
    <dgm:cxn modelId="{271619D8-6913-4CDB-B3DD-4CC4AA33A5C1}" type="presParOf" srcId="{8510B866-8173-4E4B-8292-B8B0DA5ED64C}" destId="{8D43BB37-37B6-4D56-9104-EE5A1CD21A52}" srcOrd="0" destOrd="0" presId="urn:microsoft.com/office/officeart/2005/8/layout/orgChart1"/>
    <dgm:cxn modelId="{361467F6-9E40-43A2-A9CF-CE29AB129EB1}" type="presParOf" srcId="{8D43BB37-37B6-4D56-9104-EE5A1CD21A52}" destId="{CC79C03E-775F-42C0-AF37-2C36F66CE431}" srcOrd="0" destOrd="0" presId="urn:microsoft.com/office/officeart/2005/8/layout/orgChart1"/>
    <dgm:cxn modelId="{09CB5FC2-1106-4DA2-BA07-DBFEBCD827BD}" type="presParOf" srcId="{8D43BB37-37B6-4D56-9104-EE5A1CD21A52}" destId="{B8306499-A636-4944-BDB6-F87736632D53}" srcOrd="1" destOrd="0" presId="urn:microsoft.com/office/officeart/2005/8/layout/orgChart1"/>
    <dgm:cxn modelId="{969D41DD-37BB-4C32-8A47-F0EA3BC403CE}" type="presParOf" srcId="{8510B866-8173-4E4B-8292-B8B0DA5ED64C}" destId="{037A7F42-4CEC-434F-8708-A07B81109859}" srcOrd="1" destOrd="0" presId="urn:microsoft.com/office/officeart/2005/8/layout/orgChart1"/>
    <dgm:cxn modelId="{94F9FEE9-1A5F-4AAC-A6E8-1354E062EB4E}" type="presParOf" srcId="{8510B866-8173-4E4B-8292-B8B0DA5ED64C}" destId="{88D3F9C0-8A00-4B4E-9752-365CBFB1FB17}" srcOrd="2" destOrd="0" presId="urn:microsoft.com/office/officeart/2005/8/layout/orgChart1"/>
    <dgm:cxn modelId="{664DF5FF-2EB5-4742-B596-E005DC41B5BE}" type="presParOf" srcId="{5E466954-38DD-49DE-9EC5-25E0CC362071}" destId="{32C1210A-9AC7-412F-A86D-DF2DDB6B5F5D}" srcOrd="2" destOrd="0" presId="urn:microsoft.com/office/officeart/2005/8/layout/orgChart1"/>
    <dgm:cxn modelId="{02507D63-A52A-4654-BF79-1A1FDFEA0C59}" type="presParOf" srcId="{16FFA3C1-3728-4213-BE16-50D559AF7C97}" destId="{87F03937-6DA2-4C02-94E3-EB1AECA6FAAF}" srcOrd="2" destOrd="0" presId="urn:microsoft.com/office/officeart/2005/8/layout/orgChart1"/>
    <dgm:cxn modelId="{C9BA4BBD-45DC-42DE-BD3B-8DBE978B3BD7}" type="presParOf" srcId="{F52C1C13-C6F4-459D-BB45-44F478C8AFD5}" destId="{90F3306B-09DC-477C-BC6F-F9699A7E22F1}" srcOrd="2" destOrd="0" presId="urn:microsoft.com/office/officeart/2005/8/layout/orgChart1"/>
    <dgm:cxn modelId="{CDD40215-6980-4DBA-BEFF-71D56ED7FBA1}" type="presParOf" srcId="{D9569913-F772-494C-B827-FE7AA7EC914C}" destId="{5771C04D-C9C8-4332-B281-CD49DEC9E398}" srcOrd="2" destOrd="0" presId="urn:microsoft.com/office/officeart/2005/8/layout/orgChart1"/>
    <dgm:cxn modelId="{10A7F4E1-1636-45AB-B3D0-C06655A07BBD}" type="presParOf" srcId="{D9569913-F772-494C-B827-FE7AA7EC914C}" destId="{912508D1-1685-4BBA-8203-F479C2D4F40F}" srcOrd="3" destOrd="0" presId="urn:microsoft.com/office/officeart/2005/8/layout/orgChart1"/>
    <dgm:cxn modelId="{25BFEA2A-81EB-4D0C-A553-4B8F2B4D370E}" type="presParOf" srcId="{912508D1-1685-4BBA-8203-F479C2D4F40F}" destId="{F96AD61B-3817-4BAA-A54D-7CF7A9F6E881}" srcOrd="0" destOrd="0" presId="urn:microsoft.com/office/officeart/2005/8/layout/orgChart1"/>
    <dgm:cxn modelId="{BC0D6308-8A66-409E-8692-722BE1663DEC}" type="presParOf" srcId="{F96AD61B-3817-4BAA-A54D-7CF7A9F6E881}" destId="{F249B60E-D5C3-4364-BD13-D9949308BE48}" srcOrd="0" destOrd="0" presId="urn:microsoft.com/office/officeart/2005/8/layout/orgChart1"/>
    <dgm:cxn modelId="{8211F584-F26B-434F-BAE5-A9C10CBF3831}" type="presParOf" srcId="{F96AD61B-3817-4BAA-A54D-7CF7A9F6E881}" destId="{B14C4116-60C7-4ACC-88A4-37BBDD646801}" srcOrd="1" destOrd="0" presId="urn:microsoft.com/office/officeart/2005/8/layout/orgChart1"/>
    <dgm:cxn modelId="{13BBEAD4-3C49-49BA-88A3-EBAB71CC7868}" type="presParOf" srcId="{912508D1-1685-4BBA-8203-F479C2D4F40F}" destId="{F32D81A1-0773-4695-AEE0-B8CDC201A8A7}" srcOrd="1" destOrd="0" presId="urn:microsoft.com/office/officeart/2005/8/layout/orgChart1"/>
    <dgm:cxn modelId="{226D1FBF-B7BE-405A-B40E-B627CB6EB2A5}" type="presParOf" srcId="{F32D81A1-0773-4695-AEE0-B8CDC201A8A7}" destId="{2033260B-C45B-45DE-A545-6D658FF252C6}" srcOrd="0" destOrd="0" presId="urn:microsoft.com/office/officeart/2005/8/layout/orgChart1"/>
    <dgm:cxn modelId="{A211B2EF-4DF2-48E1-923D-AA8BDA71607A}" type="presParOf" srcId="{F32D81A1-0773-4695-AEE0-B8CDC201A8A7}" destId="{2FBA6722-B2F2-4EE3-BA49-DF216FF42415}" srcOrd="1" destOrd="0" presId="urn:microsoft.com/office/officeart/2005/8/layout/orgChart1"/>
    <dgm:cxn modelId="{05581D5D-0696-4D1A-BA1D-196994DF285D}" type="presParOf" srcId="{2FBA6722-B2F2-4EE3-BA49-DF216FF42415}" destId="{0533CE68-3DF6-4801-989D-B52CF7605D15}" srcOrd="0" destOrd="0" presId="urn:microsoft.com/office/officeart/2005/8/layout/orgChart1"/>
    <dgm:cxn modelId="{398FE89B-724C-44FB-973B-63ACEBF79A67}" type="presParOf" srcId="{0533CE68-3DF6-4801-989D-B52CF7605D15}" destId="{C4F634F6-A124-4304-88AC-8F609124E226}" srcOrd="0" destOrd="0" presId="urn:microsoft.com/office/officeart/2005/8/layout/orgChart1"/>
    <dgm:cxn modelId="{8AD33A56-6C36-4919-B5EF-AC305BA085AC}" type="presParOf" srcId="{0533CE68-3DF6-4801-989D-B52CF7605D15}" destId="{7E18DA33-0742-4F17-BDAE-826914AC4FE9}" srcOrd="1" destOrd="0" presId="urn:microsoft.com/office/officeart/2005/8/layout/orgChart1"/>
    <dgm:cxn modelId="{49CAD60F-064E-40C0-A77C-876E0653AB17}" type="presParOf" srcId="{2FBA6722-B2F2-4EE3-BA49-DF216FF42415}" destId="{BCA9D80F-3031-4CFA-A897-E1BC75AC53D2}" srcOrd="1" destOrd="0" presId="urn:microsoft.com/office/officeart/2005/8/layout/orgChart1"/>
    <dgm:cxn modelId="{EE498E87-2B04-48CC-9C71-AACCF87AE1C8}" type="presParOf" srcId="{2FBA6722-B2F2-4EE3-BA49-DF216FF42415}" destId="{4763BDCB-0370-43D5-8D59-C7410AB694BA}" srcOrd="2" destOrd="0" presId="urn:microsoft.com/office/officeart/2005/8/layout/orgChart1"/>
    <dgm:cxn modelId="{BF692FD7-EE83-4849-B756-B347CF355F4C}" type="presParOf" srcId="{912508D1-1685-4BBA-8203-F479C2D4F40F}" destId="{2E32CCE2-F3CF-4874-A605-9CC9A988E252}" srcOrd="2" destOrd="0" presId="urn:microsoft.com/office/officeart/2005/8/layout/orgChart1"/>
    <dgm:cxn modelId="{2740906C-1F4F-40A6-9D85-77F619A32D7D}" type="presParOf" srcId="{D9569913-F772-494C-B827-FE7AA7EC914C}" destId="{13D46DF2-C87A-4FC5-B045-E73C3B90B909}" srcOrd="4" destOrd="0" presId="urn:microsoft.com/office/officeart/2005/8/layout/orgChart1"/>
    <dgm:cxn modelId="{ED003230-3F8E-4EF5-BE60-6EAD97B268A9}" type="presParOf" srcId="{D9569913-F772-494C-B827-FE7AA7EC914C}" destId="{6D28C83F-9F60-4418-BD11-FC7D0D11B95A}" srcOrd="5" destOrd="0" presId="urn:microsoft.com/office/officeart/2005/8/layout/orgChart1"/>
    <dgm:cxn modelId="{94E21E8B-2DB6-43FF-A94C-ED32428F4CD0}" type="presParOf" srcId="{6D28C83F-9F60-4418-BD11-FC7D0D11B95A}" destId="{B73A8BDC-C8AF-46DB-8A78-84BFC58A29F2}" srcOrd="0" destOrd="0" presId="urn:microsoft.com/office/officeart/2005/8/layout/orgChart1"/>
    <dgm:cxn modelId="{E6CC56F6-55D9-4BEE-AC49-64D0F7418D5E}" type="presParOf" srcId="{B73A8BDC-C8AF-46DB-8A78-84BFC58A29F2}" destId="{2B15953C-011C-43E3-A852-EE4D281ED699}" srcOrd="0" destOrd="0" presId="urn:microsoft.com/office/officeart/2005/8/layout/orgChart1"/>
    <dgm:cxn modelId="{90A7BC39-DEA3-4F29-91C9-DC5CBB7D599F}" type="presParOf" srcId="{B73A8BDC-C8AF-46DB-8A78-84BFC58A29F2}" destId="{EDB7A422-AB3F-4EAE-BA97-672CCB4CE9B4}" srcOrd="1" destOrd="0" presId="urn:microsoft.com/office/officeart/2005/8/layout/orgChart1"/>
    <dgm:cxn modelId="{01AC149F-F052-48D5-9EB9-E05CD1B69C50}" type="presParOf" srcId="{6D28C83F-9F60-4418-BD11-FC7D0D11B95A}" destId="{75EAD2F9-678D-4811-9765-1F8E0F83C38A}" srcOrd="1" destOrd="0" presId="urn:microsoft.com/office/officeart/2005/8/layout/orgChart1"/>
    <dgm:cxn modelId="{9CE06433-8538-4366-BF5A-DD87B5DAC2E4}" type="presParOf" srcId="{6D28C83F-9F60-4418-BD11-FC7D0D11B95A}" destId="{E3D96C01-2F37-4F9D-98B8-FAF6B16E7E7D}" srcOrd="2" destOrd="0" presId="urn:microsoft.com/office/officeart/2005/8/layout/orgChart1"/>
    <dgm:cxn modelId="{A600DD61-525C-4BBF-8CFE-2834BC3D65E3}" type="presParOf" srcId="{4C3B2E85-7862-4E88-A37A-FBB34D373E7B}" destId="{7813C204-B1A6-4619-ACFE-8E7DD4F2F7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ACB5A-D913-412A-B029-E3043C037A9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1F6061-D267-487C-A604-27CA85D93FC8}">
      <dgm:prSet phldrT="[Text]"/>
      <dgm:spPr/>
      <dgm:t>
        <a:bodyPr/>
        <a:lstStyle/>
        <a:p>
          <a:r>
            <a:rPr lang="en-US" dirty="0"/>
            <a:t>Inform improvement in implementation and arrangements</a:t>
          </a:r>
        </a:p>
      </dgm:t>
    </dgm:pt>
    <dgm:pt modelId="{BB5885B1-B413-41D0-A6D4-9D169D76FF9C}" type="parTrans" cxnId="{98C76F2A-7BFD-4F9B-AE3E-8D2E6965BA07}">
      <dgm:prSet/>
      <dgm:spPr/>
      <dgm:t>
        <a:bodyPr/>
        <a:lstStyle/>
        <a:p>
          <a:endParaRPr lang="en-US"/>
        </a:p>
      </dgm:t>
    </dgm:pt>
    <dgm:pt modelId="{04644595-21B8-4270-8AAB-FB9A4D6CF2C2}" type="sibTrans" cxnId="{98C76F2A-7BFD-4F9B-AE3E-8D2E6965BA07}">
      <dgm:prSet/>
      <dgm:spPr/>
      <dgm:t>
        <a:bodyPr/>
        <a:lstStyle/>
        <a:p>
          <a:endParaRPr lang="en-US"/>
        </a:p>
      </dgm:t>
    </dgm:pt>
    <dgm:pt modelId="{9B700ABD-042F-4A79-85F2-869DE8EE7B21}">
      <dgm:prSet phldrT="[Text]"/>
      <dgm:spPr/>
      <dgm:t>
        <a:bodyPr/>
        <a:lstStyle/>
        <a:p>
          <a:r>
            <a:rPr lang="en-US" dirty="0"/>
            <a:t>Inform programme planning and design</a:t>
          </a:r>
        </a:p>
      </dgm:t>
    </dgm:pt>
    <dgm:pt modelId="{4DCCD3FD-6417-4285-964A-97EC0B4FA5B1}" type="parTrans" cxnId="{2066ACB7-4833-49C0-87B9-E63CA0F357CF}">
      <dgm:prSet/>
      <dgm:spPr/>
      <dgm:t>
        <a:bodyPr/>
        <a:lstStyle/>
        <a:p>
          <a:endParaRPr lang="en-US"/>
        </a:p>
      </dgm:t>
    </dgm:pt>
    <dgm:pt modelId="{09469915-A60B-40D2-81C3-AFB530AB41A6}" type="sibTrans" cxnId="{2066ACB7-4833-49C0-87B9-E63CA0F357CF}">
      <dgm:prSet/>
      <dgm:spPr/>
      <dgm:t>
        <a:bodyPr/>
        <a:lstStyle/>
        <a:p>
          <a:endParaRPr lang="en-US"/>
        </a:p>
      </dgm:t>
    </dgm:pt>
    <dgm:pt modelId="{6774C2A0-0CFA-4500-9DA8-C94F993063BB}">
      <dgm:prSet phldrT="[Text]"/>
      <dgm:spPr/>
      <dgm:t>
        <a:bodyPr/>
        <a:lstStyle/>
        <a:p>
          <a:r>
            <a:rPr lang="en-US" dirty="0"/>
            <a:t>Influence policy makers to design new / improve existing policies</a:t>
          </a:r>
        </a:p>
      </dgm:t>
    </dgm:pt>
    <dgm:pt modelId="{172D7991-BBE1-40F2-B392-932CCD89ACF4}" type="parTrans" cxnId="{507E3D5E-BC52-443F-AC55-84A3687B4129}">
      <dgm:prSet/>
      <dgm:spPr/>
      <dgm:t>
        <a:bodyPr/>
        <a:lstStyle/>
        <a:p>
          <a:endParaRPr lang="en-US"/>
        </a:p>
      </dgm:t>
    </dgm:pt>
    <dgm:pt modelId="{C6D9BC5C-9406-4577-B8D5-18B4DF6F8CA7}" type="sibTrans" cxnId="{507E3D5E-BC52-443F-AC55-84A3687B4129}">
      <dgm:prSet/>
      <dgm:spPr/>
      <dgm:t>
        <a:bodyPr/>
        <a:lstStyle/>
        <a:p>
          <a:endParaRPr lang="en-US"/>
        </a:p>
      </dgm:t>
    </dgm:pt>
    <dgm:pt modelId="{2A6D0B4B-528C-4096-97B6-C85E415B5CCC}">
      <dgm:prSet phldrT="[Text]"/>
      <dgm:spPr/>
      <dgm:t>
        <a:bodyPr/>
        <a:lstStyle/>
        <a:p>
          <a:r>
            <a:rPr lang="en-US" dirty="0"/>
            <a:t>Provide key internal lessons for program implementers</a:t>
          </a:r>
        </a:p>
      </dgm:t>
    </dgm:pt>
    <dgm:pt modelId="{FD47B6F8-105F-4DAE-BAED-13811BB2CDCC}" type="parTrans" cxnId="{C789D9B4-CD42-4E59-8CE3-667B810D4DCB}">
      <dgm:prSet/>
      <dgm:spPr/>
      <dgm:t>
        <a:bodyPr/>
        <a:lstStyle/>
        <a:p>
          <a:endParaRPr lang="en-US"/>
        </a:p>
      </dgm:t>
    </dgm:pt>
    <dgm:pt modelId="{C6E99516-A3E9-4C9A-9E85-4D82ACA5AC3A}" type="sibTrans" cxnId="{C789D9B4-CD42-4E59-8CE3-667B810D4DCB}">
      <dgm:prSet/>
      <dgm:spPr/>
      <dgm:t>
        <a:bodyPr/>
        <a:lstStyle/>
        <a:p>
          <a:endParaRPr lang="en-US"/>
        </a:p>
      </dgm:t>
    </dgm:pt>
    <dgm:pt modelId="{08EFABE1-BC62-4269-A06F-B8F9CCEBFFCE}">
      <dgm:prSet phldrT="[Text]"/>
      <dgm:spPr/>
      <dgm:t>
        <a:bodyPr/>
        <a:lstStyle/>
        <a:p>
          <a:r>
            <a:rPr lang="en-US" dirty="0"/>
            <a:t>Demonstrate transparency and accountability</a:t>
          </a:r>
        </a:p>
      </dgm:t>
    </dgm:pt>
    <dgm:pt modelId="{9C2BC434-BD37-4551-84A9-75D83B009085}" type="parTrans" cxnId="{31682B9A-BF89-4433-A1C0-2EC716CFEE90}">
      <dgm:prSet/>
      <dgm:spPr/>
      <dgm:t>
        <a:bodyPr/>
        <a:lstStyle/>
        <a:p>
          <a:endParaRPr lang="en-US"/>
        </a:p>
      </dgm:t>
    </dgm:pt>
    <dgm:pt modelId="{83548B64-72D1-4E2F-B679-F10E48F80EDB}" type="sibTrans" cxnId="{31682B9A-BF89-4433-A1C0-2EC716CFEE90}">
      <dgm:prSet/>
      <dgm:spPr/>
      <dgm:t>
        <a:bodyPr/>
        <a:lstStyle/>
        <a:p>
          <a:endParaRPr lang="en-US"/>
        </a:p>
      </dgm:t>
    </dgm:pt>
    <dgm:pt modelId="{99A300D5-5346-4AB0-8F44-9E8E441D5CC9}">
      <dgm:prSet phldrT="[Text]"/>
      <dgm:spPr/>
      <dgm:t>
        <a:bodyPr/>
        <a:lstStyle/>
        <a:p>
          <a:r>
            <a:rPr lang="en-US" dirty="0"/>
            <a:t>Provide insights into good practices and lessons learned</a:t>
          </a:r>
        </a:p>
      </dgm:t>
    </dgm:pt>
    <dgm:pt modelId="{BD924A35-8D0D-4191-927C-D7B6785ED6F3}" type="parTrans" cxnId="{07928D3B-6968-41DE-A8F1-F2DB5CA78B17}">
      <dgm:prSet/>
      <dgm:spPr/>
      <dgm:t>
        <a:bodyPr/>
        <a:lstStyle/>
        <a:p>
          <a:endParaRPr lang="en-US"/>
        </a:p>
      </dgm:t>
    </dgm:pt>
    <dgm:pt modelId="{67BD987C-8366-4832-9C9A-99D39F6D46A4}" type="sibTrans" cxnId="{07928D3B-6968-41DE-A8F1-F2DB5CA78B17}">
      <dgm:prSet/>
      <dgm:spPr/>
      <dgm:t>
        <a:bodyPr/>
        <a:lstStyle/>
        <a:p>
          <a:endParaRPr lang="en-US"/>
        </a:p>
      </dgm:t>
    </dgm:pt>
    <dgm:pt modelId="{032A8E28-CB6F-4450-AA71-203CFB141222}" type="pres">
      <dgm:prSet presAssocID="{4BFACB5A-D913-412A-B029-E3043C037A9F}" presName="diagram" presStyleCnt="0">
        <dgm:presLayoutVars>
          <dgm:dir/>
          <dgm:resizeHandles val="exact"/>
        </dgm:presLayoutVars>
      </dgm:prSet>
      <dgm:spPr/>
    </dgm:pt>
    <dgm:pt modelId="{E573982D-81AE-4772-B63B-3F5F7D03AE18}" type="pres">
      <dgm:prSet presAssocID="{CB1F6061-D267-487C-A604-27CA85D93FC8}" presName="node" presStyleLbl="node1" presStyleIdx="0" presStyleCnt="6">
        <dgm:presLayoutVars>
          <dgm:bulletEnabled val="1"/>
        </dgm:presLayoutVars>
      </dgm:prSet>
      <dgm:spPr/>
    </dgm:pt>
    <dgm:pt modelId="{513368D7-041A-4A01-B669-C6E8FD208769}" type="pres">
      <dgm:prSet presAssocID="{04644595-21B8-4270-8AAB-FB9A4D6CF2C2}" presName="sibTrans" presStyleCnt="0"/>
      <dgm:spPr/>
    </dgm:pt>
    <dgm:pt modelId="{B6C59816-6D18-4FA5-AF64-A417004B2D75}" type="pres">
      <dgm:prSet presAssocID="{9B700ABD-042F-4A79-85F2-869DE8EE7B21}" presName="node" presStyleLbl="node1" presStyleIdx="1" presStyleCnt="6">
        <dgm:presLayoutVars>
          <dgm:bulletEnabled val="1"/>
        </dgm:presLayoutVars>
      </dgm:prSet>
      <dgm:spPr/>
    </dgm:pt>
    <dgm:pt modelId="{CAADBD75-998E-4DF9-B45D-C0C29218DED6}" type="pres">
      <dgm:prSet presAssocID="{09469915-A60B-40D2-81C3-AFB530AB41A6}" presName="sibTrans" presStyleCnt="0"/>
      <dgm:spPr/>
    </dgm:pt>
    <dgm:pt modelId="{E1DB91C1-4FEC-47DB-8A0F-D6364CAC0D53}" type="pres">
      <dgm:prSet presAssocID="{6774C2A0-0CFA-4500-9DA8-C94F993063BB}" presName="node" presStyleLbl="node1" presStyleIdx="2" presStyleCnt="6">
        <dgm:presLayoutVars>
          <dgm:bulletEnabled val="1"/>
        </dgm:presLayoutVars>
      </dgm:prSet>
      <dgm:spPr/>
    </dgm:pt>
    <dgm:pt modelId="{C526789F-028F-43F2-A9B1-85A953352D1B}" type="pres">
      <dgm:prSet presAssocID="{C6D9BC5C-9406-4577-B8D5-18B4DF6F8CA7}" presName="sibTrans" presStyleCnt="0"/>
      <dgm:spPr/>
    </dgm:pt>
    <dgm:pt modelId="{A60C8A4C-F716-402D-B080-8EBB87BBE06B}" type="pres">
      <dgm:prSet presAssocID="{2A6D0B4B-528C-4096-97B6-C85E415B5CCC}" presName="node" presStyleLbl="node1" presStyleIdx="3" presStyleCnt="6">
        <dgm:presLayoutVars>
          <dgm:bulletEnabled val="1"/>
        </dgm:presLayoutVars>
      </dgm:prSet>
      <dgm:spPr/>
    </dgm:pt>
    <dgm:pt modelId="{CF078890-9E5C-4137-A643-1C31519EB893}" type="pres">
      <dgm:prSet presAssocID="{C6E99516-A3E9-4C9A-9E85-4D82ACA5AC3A}" presName="sibTrans" presStyleCnt="0"/>
      <dgm:spPr/>
    </dgm:pt>
    <dgm:pt modelId="{F0BDFD5B-EFAD-4437-A4AC-4FE78842B3CD}" type="pres">
      <dgm:prSet presAssocID="{99A300D5-5346-4AB0-8F44-9E8E441D5CC9}" presName="node" presStyleLbl="node1" presStyleIdx="4" presStyleCnt="6">
        <dgm:presLayoutVars>
          <dgm:bulletEnabled val="1"/>
        </dgm:presLayoutVars>
      </dgm:prSet>
      <dgm:spPr/>
    </dgm:pt>
    <dgm:pt modelId="{7F387014-6354-4FD6-BD28-DCC670E5ABCA}" type="pres">
      <dgm:prSet presAssocID="{67BD987C-8366-4832-9C9A-99D39F6D46A4}" presName="sibTrans" presStyleCnt="0"/>
      <dgm:spPr/>
    </dgm:pt>
    <dgm:pt modelId="{2123118C-91A2-4695-9AB0-9B1C6629716E}" type="pres">
      <dgm:prSet presAssocID="{08EFABE1-BC62-4269-A06F-B8F9CCEBFFCE}" presName="node" presStyleLbl="node1" presStyleIdx="5" presStyleCnt="6">
        <dgm:presLayoutVars>
          <dgm:bulletEnabled val="1"/>
        </dgm:presLayoutVars>
      </dgm:prSet>
      <dgm:spPr/>
    </dgm:pt>
  </dgm:ptLst>
  <dgm:cxnLst>
    <dgm:cxn modelId="{98C76F2A-7BFD-4F9B-AE3E-8D2E6965BA07}" srcId="{4BFACB5A-D913-412A-B029-E3043C037A9F}" destId="{CB1F6061-D267-487C-A604-27CA85D93FC8}" srcOrd="0" destOrd="0" parTransId="{BB5885B1-B413-41D0-A6D4-9D169D76FF9C}" sibTransId="{04644595-21B8-4270-8AAB-FB9A4D6CF2C2}"/>
    <dgm:cxn modelId="{07928D3B-6968-41DE-A8F1-F2DB5CA78B17}" srcId="{4BFACB5A-D913-412A-B029-E3043C037A9F}" destId="{99A300D5-5346-4AB0-8F44-9E8E441D5CC9}" srcOrd="4" destOrd="0" parTransId="{BD924A35-8D0D-4191-927C-D7B6785ED6F3}" sibTransId="{67BD987C-8366-4832-9C9A-99D39F6D46A4}"/>
    <dgm:cxn modelId="{E243ABA7-0998-4CE5-9FC8-C3196E91005A}" type="presOf" srcId="{4BFACB5A-D913-412A-B029-E3043C037A9F}" destId="{032A8E28-CB6F-4450-AA71-203CFB141222}" srcOrd="0" destOrd="0" presId="urn:microsoft.com/office/officeart/2005/8/layout/default"/>
    <dgm:cxn modelId="{13A8B641-75E8-43EC-A3D8-3E0820E2B60E}" type="presOf" srcId="{6774C2A0-0CFA-4500-9DA8-C94F993063BB}" destId="{E1DB91C1-4FEC-47DB-8A0F-D6364CAC0D53}" srcOrd="0" destOrd="0" presId="urn:microsoft.com/office/officeart/2005/8/layout/default"/>
    <dgm:cxn modelId="{31682B9A-BF89-4433-A1C0-2EC716CFEE90}" srcId="{4BFACB5A-D913-412A-B029-E3043C037A9F}" destId="{08EFABE1-BC62-4269-A06F-B8F9CCEBFFCE}" srcOrd="5" destOrd="0" parTransId="{9C2BC434-BD37-4551-84A9-75D83B009085}" sibTransId="{83548B64-72D1-4E2F-B679-F10E48F80EDB}"/>
    <dgm:cxn modelId="{507E3D5E-BC52-443F-AC55-84A3687B4129}" srcId="{4BFACB5A-D913-412A-B029-E3043C037A9F}" destId="{6774C2A0-0CFA-4500-9DA8-C94F993063BB}" srcOrd="2" destOrd="0" parTransId="{172D7991-BBE1-40F2-B392-932CCD89ACF4}" sibTransId="{C6D9BC5C-9406-4577-B8D5-18B4DF6F8CA7}"/>
    <dgm:cxn modelId="{F77F9813-F5B4-4954-B17A-84FE716B748B}" type="presOf" srcId="{08EFABE1-BC62-4269-A06F-B8F9CCEBFFCE}" destId="{2123118C-91A2-4695-9AB0-9B1C6629716E}" srcOrd="0" destOrd="0" presId="urn:microsoft.com/office/officeart/2005/8/layout/default"/>
    <dgm:cxn modelId="{9ACEEFA5-C998-4FAD-B04F-C19FF5B1504C}" type="presOf" srcId="{CB1F6061-D267-487C-A604-27CA85D93FC8}" destId="{E573982D-81AE-4772-B63B-3F5F7D03AE18}" srcOrd="0" destOrd="0" presId="urn:microsoft.com/office/officeart/2005/8/layout/default"/>
    <dgm:cxn modelId="{01052F0D-1B4C-4C50-9256-66AAD39246AE}" type="presOf" srcId="{9B700ABD-042F-4A79-85F2-869DE8EE7B21}" destId="{B6C59816-6D18-4FA5-AF64-A417004B2D75}" srcOrd="0" destOrd="0" presId="urn:microsoft.com/office/officeart/2005/8/layout/default"/>
    <dgm:cxn modelId="{E05273DA-B06E-4892-BE16-13CC1E6A9E5E}" type="presOf" srcId="{2A6D0B4B-528C-4096-97B6-C85E415B5CCC}" destId="{A60C8A4C-F716-402D-B080-8EBB87BBE06B}" srcOrd="0" destOrd="0" presId="urn:microsoft.com/office/officeart/2005/8/layout/default"/>
    <dgm:cxn modelId="{2066ACB7-4833-49C0-87B9-E63CA0F357CF}" srcId="{4BFACB5A-D913-412A-B029-E3043C037A9F}" destId="{9B700ABD-042F-4A79-85F2-869DE8EE7B21}" srcOrd="1" destOrd="0" parTransId="{4DCCD3FD-6417-4285-964A-97EC0B4FA5B1}" sibTransId="{09469915-A60B-40D2-81C3-AFB530AB41A6}"/>
    <dgm:cxn modelId="{C789D9B4-CD42-4E59-8CE3-667B810D4DCB}" srcId="{4BFACB5A-D913-412A-B029-E3043C037A9F}" destId="{2A6D0B4B-528C-4096-97B6-C85E415B5CCC}" srcOrd="3" destOrd="0" parTransId="{FD47B6F8-105F-4DAE-BAED-13811BB2CDCC}" sibTransId="{C6E99516-A3E9-4C9A-9E85-4D82ACA5AC3A}"/>
    <dgm:cxn modelId="{97B86B27-2C97-4B97-B703-99BE7E1C785F}" type="presOf" srcId="{99A300D5-5346-4AB0-8F44-9E8E441D5CC9}" destId="{F0BDFD5B-EFAD-4437-A4AC-4FE78842B3CD}" srcOrd="0" destOrd="0" presId="urn:microsoft.com/office/officeart/2005/8/layout/default"/>
    <dgm:cxn modelId="{4524C7FD-4E75-4731-BE67-8812E1D332B0}" type="presParOf" srcId="{032A8E28-CB6F-4450-AA71-203CFB141222}" destId="{E573982D-81AE-4772-B63B-3F5F7D03AE18}" srcOrd="0" destOrd="0" presId="urn:microsoft.com/office/officeart/2005/8/layout/default"/>
    <dgm:cxn modelId="{14425DEF-C888-46C9-BB48-07477E60E85C}" type="presParOf" srcId="{032A8E28-CB6F-4450-AA71-203CFB141222}" destId="{513368D7-041A-4A01-B669-C6E8FD208769}" srcOrd="1" destOrd="0" presId="urn:microsoft.com/office/officeart/2005/8/layout/default"/>
    <dgm:cxn modelId="{3280B41E-E845-4FCB-9352-CE20C17E0135}" type="presParOf" srcId="{032A8E28-CB6F-4450-AA71-203CFB141222}" destId="{B6C59816-6D18-4FA5-AF64-A417004B2D75}" srcOrd="2" destOrd="0" presId="urn:microsoft.com/office/officeart/2005/8/layout/default"/>
    <dgm:cxn modelId="{A4D4568A-E8A0-4E0F-A6D0-9852394450C1}" type="presParOf" srcId="{032A8E28-CB6F-4450-AA71-203CFB141222}" destId="{CAADBD75-998E-4DF9-B45D-C0C29218DED6}" srcOrd="3" destOrd="0" presId="urn:microsoft.com/office/officeart/2005/8/layout/default"/>
    <dgm:cxn modelId="{245CF0FB-D459-4DFA-8B18-400AD6E161D9}" type="presParOf" srcId="{032A8E28-CB6F-4450-AA71-203CFB141222}" destId="{E1DB91C1-4FEC-47DB-8A0F-D6364CAC0D53}" srcOrd="4" destOrd="0" presId="urn:microsoft.com/office/officeart/2005/8/layout/default"/>
    <dgm:cxn modelId="{46A69DEA-B10F-4A10-8393-8E26095DC6DE}" type="presParOf" srcId="{032A8E28-CB6F-4450-AA71-203CFB141222}" destId="{C526789F-028F-43F2-A9B1-85A953352D1B}" srcOrd="5" destOrd="0" presId="urn:microsoft.com/office/officeart/2005/8/layout/default"/>
    <dgm:cxn modelId="{37A72DCC-B0DF-4165-B5D9-9DB03BAE9D3C}" type="presParOf" srcId="{032A8E28-CB6F-4450-AA71-203CFB141222}" destId="{A60C8A4C-F716-402D-B080-8EBB87BBE06B}" srcOrd="6" destOrd="0" presId="urn:microsoft.com/office/officeart/2005/8/layout/default"/>
    <dgm:cxn modelId="{8B19F771-BD18-4793-A05C-8A0411ABE59C}" type="presParOf" srcId="{032A8E28-CB6F-4450-AA71-203CFB141222}" destId="{CF078890-9E5C-4137-A643-1C31519EB893}" srcOrd="7" destOrd="0" presId="urn:microsoft.com/office/officeart/2005/8/layout/default"/>
    <dgm:cxn modelId="{EAF6FFB8-BE15-4232-9E76-C464170E9B41}" type="presParOf" srcId="{032A8E28-CB6F-4450-AA71-203CFB141222}" destId="{F0BDFD5B-EFAD-4437-A4AC-4FE78842B3CD}" srcOrd="8" destOrd="0" presId="urn:microsoft.com/office/officeart/2005/8/layout/default"/>
    <dgm:cxn modelId="{154F0EAE-684E-4241-9B22-E978EC797D9C}" type="presParOf" srcId="{032A8E28-CB6F-4450-AA71-203CFB141222}" destId="{7F387014-6354-4FD6-BD28-DCC670E5ABCA}" srcOrd="9" destOrd="0" presId="urn:microsoft.com/office/officeart/2005/8/layout/default"/>
    <dgm:cxn modelId="{CE0EF03B-F393-4798-AE7B-EE69ADD09874}" type="presParOf" srcId="{032A8E28-CB6F-4450-AA71-203CFB141222}" destId="{2123118C-91A2-4695-9AB0-9B1C6629716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0E475-157D-4879-8063-AE1D907030D9}">
      <dsp:nvSpPr>
        <dsp:cNvPr id="0" name=""/>
        <dsp:cNvSpPr/>
      </dsp:nvSpPr>
      <dsp:spPr>
        <a:xfrm>
          <a:off x="-6195607" y="-948136"/>
          <a:ext cx="7377302" cy="7377302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998E9-6935-4B4C-AACB-9574511FD54E}">
      <dsp:nvSpPr>
        <dsp:cNvPr id="0" name=""/>
        <dsp:cNvSpPr/>
      </dsp:nvSpPr>
      <dsp:spPr>
        <a:xfrm>
          <a:off x="760766" y="548102"/>
          <a:ext cx="9679194" cy="1096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1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 UNDP Evaluation Policy: A Brief Overview</a:t>
          </a:r>
        </a:p>
      </dsp:txBody>
      <dsp:txXfrm>
        <a:off x="760766" y="548102"/>
        <a:ext cx="9679194" cy="1096205"/>
      </dsp:txXfrm>
    </dsp:sp>
    <dsp:sp modelId="{F3370CF2-03E3-4651-A64C-486040C7D947}">
      <dsp:nvSpPr>
        <dsp:cNvPr id="0" name=""/>
        <dsp:cNvSpPr/>
      </dsp:nvSpPr>
      <dsp:spPr>
        <a:xfrm>
          <a:off x="75638" y="411077"/>
          <a:ext cx="1370257" cy="137025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F31F8-1E85-4C52-AADC-167E80982504}">
      <dsp:nvSpPr>
        <dsp:cNvPr id="0" name=""/>
        <dsp:cNvSpPr/>
      </dsp:nvSpPr>
      <dsp:spPr>
        <a:xfrm>
          <a:off x="1159237" y="2192411"/>
          <a:ext cx="9280724" cy="1096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1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 Managing Evaluations</a:t>
          </a:r>
        </a:p>
      </dsp:txBody>
      <dsp:txXfrm>
        <a:off x="1159237" y="2192411"/>
        <a:ext cx="9280724" cy="1096205"/>
      </dsp:txXfrm>
    </dsp:sp>
    <dsp:sp modelId="{DE099799-2162-4B2A-AA81-9895D3706B27}">
      <dsp:nvSpPr>
        <dsp:cNvPr id="0" name=""/>
        <dsp:cNvSpPr/>
      </dsp:nvSpPr>
      <dsp:spPr>
        <a:xfrm>
          <a:off x="474109" y="2055385"/>
          <a:ext cx="1370257" cy="137025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0EE6D-D9B9-4C1C-956E-869D254B5103}">
      <dsp:nvSpPr>
        <dsp:cNvPr id="0" name=""/>
        <dsp:cNvSpPr/>
      </dsp:nvSpPr>
      <dsp:spPr>
        <a:xfrm>
          <a:off x="760766" y="3836720"/>
          <a:ext cx="9679194" cy="1096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1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3 Disseminating and Utilizing Evaluations</a:t>
          </a:r>
        </a:p>
      </dsp:txBody>
      <dsp:txXfrm>
        <a:off x="760766" y="3836720"/>
        <a:ext cx="9679194" cy="1096205"/>
      </dsp:txXfrm>
    </dsp:sp>
    <dsp:sp modelId="{2630E990-D641-4526-812E-DFB3DB345732}">
      <dsp:nvSpPr>
        <dsp:cNvPr id="0" name=""/>
        <dsp:cNvSpPr/>
      </dsp:nvSpPr>
      <dsp:spPr>
        <a:xfrm>
          <a:off x="75638" y="3699694"/>
          <a:ext cx="1370257" cy="137025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0EE2E-F53B-44C5-8D09-2D7AEFBC6BDD}">
      <dsp:nvSpPr>
        <dsp:cNvPr id="0" name=""/>
        <dsp:cNvSpPr/>
      </dsp:nvSpPr>
      <dsp:spPr>
        <a:xfrm rot="5400000">
          <a:off x="197744" y="681725"/>
          <a:ext cx="1060910" cy="128319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04BD2-116A-4518-9FB2-C3C8B377A66F}">
      <dsp:nvSpPr>
        <dsp:cNvPr id="0" name=""/>
        <dsp:cNvSpPr/>
      </dsp:nvSpPr>
      <dsp:spPr>
        <a:xfrm>
          <a:off x="438834" y="272"/>
          <a:ext cx="1425773" cy="8554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latin typeface="Myriad Pro" pitchFamily="34" charset="0"/>
            </a:rPr>
            <a:t>Plan</a:t>
          </a:r>
        </a:p>
      </dsp:txBody>
      <dsp:txXfrm>
        <a:off x="463890" y="25328"/>
        <a:ext cx="1375661" cy="805352"/>
      </dsp:txXfrm>
    </dsp:sp>
    <dsp:sp modelId="{4FF99240-4606-4C9D-AD4F-EDBDD69BDB5F}">
      <dsp:nvSpPr>
        <dsp:cNvPr id="0" name=""/>
        <dsp:cNvSpPr/>
      </dsp:nvSpPr>
      <dsp:spPr>
        <a:xfrm rot="5400000">
          <a:off x="197744" y="1751055"/>
          <a:ext cx="1060910" cy="128319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549F6-F59B-4F96-BBAC-4C6E2BD9C337}">
      <dsp:nvSpPr>
        <dsp:cNvPr id="0" name=""/>
        <dsp:cNvSpPr/>
      </dsp:nvSpPr>
      <dsp:spPr>
        <a:xfrm>
          <a:off x="438834" y="1069602"/>
          <a:ext cx="1425773" cy="8554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latin typeface="Myriad Pro" pitchFamily="34" charset="0"/>
            </a:rPr>
            <a:t>Evaluability</a:t>
          </a:r>
        </a:p>
      </dsp:txBody>
      <dsp:txXfrm>
        <a:off x="463890" y="1094658"/>
        <a:ext cx="1375661" cy="805352"/>
      </dsp:txXfrm>
    </dsp:sp>
    <dsp:sp modelId="{9296F6DB-6EF5-40D5-8378-7115B992A806}">
      <dsp:nvSpPr>
        <dsp:cNvPr id="0" name=""/>
        <dsp:cNvSpPr/>
      </dsp:nvSpPr>
      <dsp:spPr>
        <a:xfrm rot="5400000">
          <a:off x="197744" y="2820385"/>
          <a:ext cx="1060910" cy="128319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A9059-49ED-420B-88B9-3ECAFDDC62C2}">
      <dsp:nvSpPr>
        <dsp:cNvPr id="0" name=""/>
        <dsp:cNvSpPr/>
      </dsp:nvSpPr>
      <dsp:spPr>
        <a:xfrm>
          <a:off x="438834" y="2138933"/>
          <a:ext cx="1425773" cy="8554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latin typeface="Myriad Pro" pitchFamily="34" charset="0"/>
            </a:rPr>
            <a:t>Roles</a:t>
          </a:r>
        </a:p>
      </dsp:txBody>
      <dsp:txXfrm>
        <a:off x="463890" y="2163989"/>
        <a:ext cx="1375661" cy="805352"/>
      </dsp:txXfrm>
    </dsp:sp>
    <dsp:sp modelId="{85509F9C-0314-4B04-8929-2607C5B81F79}">
      <dsp:nvSpPr>
        <dsp:cNvPr id="0" name=""/>
        <dsp:cNvSpPr/>
      </dsp:nvSpPr>
      <dsp:spPr>
        <a:xfrm>
          <a:off x="732409" y="3355050"/>
          <a:ext cx="1887858" cy="128319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27A27-F6FE-48A6-8AA9-282681032869}">
      <dsp:nvSpPr>
        <dsp:cNvPr id="0" name=""/>
        <dsp:cNvSpPr/>
      </dsp:nvSpPr>
      <dsp:spPr>
        <a:xfrm>
          <a:off x="438834" y="3208263"/>
          <a:ext cx="1425773" cy="8554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latin typeface="Myriad Pro" pitchFamily="34" charset="0"/>
            </a:rPr>
            <a:t>TOR</a:t>
          </a:r>
        </a:p>
      </dsp:txBody>
      <dsp:txXfrm>
        <a:off x="463890" y="3233319"/>
        <a:ext cx="1375661" cy="805352"/>
      </dsp:txXfrm>
    </dsp:sp>
    <dsp:sp modelId="{52193986-3901-43CF-82FA-45958F712F48}">
      <dsp:nvSpPr>
        <dsp:cNvPr id="0" name=""/>
        <dsp:cNvSpPr/>
      </dsp:nvSpPr>
      <dsp:spPr>
        <a:xfrm rot="16200000">
          <a:off x="2094022" y="2820385"/>
          <a:ext cx="1060910" cy="128319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AF9D6-971A-42DD-8B9F-1C24A04152B8}">
      <dsp:nvSpPr>
        <dsp:cNvPr id="0" name=""/>
        <dsp:cNvSpPr/>
      </dsp:nvSpPr>
      <dsp:spPr>
        <a:xfrm>
          <a:off x="2335113" y="3208263"/>
          <a:ext cx="1425773" cy="8554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yriad Pro" pitchFamily="34" charset="0"/>
            </a:rPr>
            <a:t>Recruitment</a:t>
          </a:r>
        </a:p>
      </dsp:txBody>
      <dsp:txXfrm>
        <a:off x="2360169" y="3233319"/>
        <a:ext cx="1375661" cy="805352"/>
      </dsp:txXfrm>
    </dsp:sp>
    <dsp:sp modelId="{0A8ECF2E-1057-445B-BBBE-8D9CFC65364F}">
      <dsp:nvSpPr>
        <dsp:cNvPr id="0" name=""/>
        <dsp:cNvSpPr/>
      </dsp:nvSpPr>
      <dsp:spPr>
        <a:xfrm rot="16200000">
          <a:off x="2094022" y="1751055"/>
          <a:ext cx="1060910" cy="128319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7976C-284F-4665-AF8B-485CFA91BA5D}">
      <dsp:nvSpPr>
        <dsp:cNvPr id="0" name=""/>
        <dsp:cNvSpPr/>
      </dsp:nvSpPr>
      <dsp:spPr>
        <a:xfrm>
          <a:off x="2335113" y="2138933"/>
          <a:ext cx="1425773" cy="8554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yriad Pro" pitchFamily="34" charset="0"/>
            </a:rPr>
            <a:t>Inception</a:t>
          </a:r>
        </a:p>
      </dsp:txBody>
      <dsp:txXfrm>
        <a:off x="2360169" y="2163989"/>
        <a:ext cx="1375661" cy="805352"/>
      </dsp:txXfrm>
    </dsp:sp>
    <dsp:sp modelId="{1950A23E-1AD4-41C4-B6C4-A0786E321D71}">
      <dsp:nvSpPr>
        <dsp:cNvPr id="0" name=""/>
        <dsp:cNvSpPr/>
      </dsp:nvSpPr>
      <dsp:spPr>
        <a:xfrm rot="16200000">
          <a:off x="2094022" y="681725"/>
          <a:ext cx="1060910" cy="128319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9EB8C-A8F3-44E7-910E-A1E126F4FF1B}">
      <dsp:nvSpPr>
        <dsp:cNvPr id="0" name=""/>
        <dsp:cNvSpPr/>
      </dsp:nvSpPr>
      <dsp:spPr>
        <a:xfrm>
          <a:off x="2335113" y="1069602"/>
          <a:ext cx="1425773" cy="8554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yriad Pro" pitchFamily="34" charset="0"/>
            </a:rPr>
            <a:t>Data collection</a:t>
          </a:r>
        </a:p>
      </dsp:txBody>
      <dsp:txXfrm>
        <a:off x="2360169" y="1094658"/>
        <a:ext cx="1375661" cy="805352"/>
      </dsp:txXfrm>
    </dsp:sp>
    <dsp:sp modelId="{EBB2FEEB-8070-4940-9AE8-996362FF360E}">
      <dsp:nvSpPr>
        <dsp:cNvPr id="0" name=""/>
        <dsp:cNvSpPr/>
      </dsp:nvSpPr>
      <dsp:spPr>
        <a:xfrm>
          <a:off x="2628687" y="147060"/>
          <a:ext cx="1887858" cy="128319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D6040-186F-4214-975A-F292E7304540}">
      <dsp:nvSpPr>
        <dsp:cNvPr id="0" name=""/>
        <dsp:cNvSpPr/>
      </dsp:nvSpPr>
      <dsp:spPr>
        <a:xfrm>
          <a:off x="2335113" y="272"/>
          <a:ext cx="1425773" cy="8554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yriad Pro" pitchFamily="34" charset="0"/>
            </a:rPr>
            <a:t>Draft report</a:t>
          </a:r>
        </a:p>
      </dsp:txBody>
      <dsp:txXfrm>
        <a:off x="2360169" y="25328"/>
        <a:ext cx="1375661" cy="805352"/>
      </dsp:txXfrm>
    </dsp:sp>
    <dsp:sp modelId="{55A183AA-1B92-47C8-82A4-50DE00B3552A}">
      <dsp:nvSpPr>
        <dsp:cNvPr id="0" name=""/>
        <dsp:cNvSpPr/>
      </dsp:nvSpPr>
      <dsp:spPr>
        <a:xfrm rot="5400000">
          <a:off x="3990301" y="681725"/>
          <a:ext cx="1060910" cy="128319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15D4A-09E5-4FE8-A151-AAF08F0EE026}">
      <dsp:nvSpPr>
        <dsp:cNvPr id="0" name=""/>
        <dsp:cNvSpPr/>
      </dsp:nvSpPr>
      <dsp:spPr>
        <a:xfrm>
          <a:off x="4231391" y="272"/>
          <a:ext cx="1425773" cy="8554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Myriad Pro" pitchFamily="34" charset="0"/>
            </a:rPr>
            <a:t>Final report</a:t>
          </a:r>
        </a:p>
      </dsp:txBody>
      <dsp:txXfrm>
        <a:off x="4256447" y="25328"/>
        <a:ext cx="1375661" cy="805352"/>
      </dsp:txXfrm>
    </dsp:sp>
    <dsp:sp modelId="{6D53D822-EC23-41EC-8739-C8326C4259B0}">
      <dsp:nvSpPr>
        <dsp:cNvPr id="0" name=""/>
        <dsp:cNvSpPr/>
      </dsp:nvSpPr>
      <dsp:spPr>
        <a:xfrm rot="5400000">
          <a:off x="3990301" y="1751055"/>
          <a:ext cx="1060910" cy="128319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264CA-8B53-411A-A20D-E3EFF388DB56}">
      <dsp:nvSpPr>
        <dsp:cNvPr id="0" name=""/>
        <dsp:cNvSpPr/>
      </dsp:nvSpPr>
      <dsp:spPr>
        <a:xfrm>
          <a:off x="4231391" y="1069602"/>
          <a:ext cx="1425773" cy="8554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latin typeface="Myriad Pro" pitchFamily="34" charset="0"/>
            </a:rPr>
            <a:t>Management response</a:t>
          </a:r>
        </a:p>
      </dsp:txBody>
      <dsp:txXfrm>
        <a:off x="4256447" y="1094658"/>
        <a:ext cx="1375661" cy="805352"/>
      </dsp:txXfrm>
    </dsp:sp>
    <dsp:sp modelId="{5ED9AB34-3B2A-46B0-A948-D112CBDE3A0A}">
      <dsp:nvSpPr>
        <dsp:cNvPr id="0" name=""/>
        <dsp:cNvSpPr/>
      </dsp:nvSpPr>
      <dsp:spPr>
        <a:xfrm>
          <a:off x="4231391" y="2138933"/>
          <a:ext cx="1425773" cy="85546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latin typeface="Myriad Pro" pitchFamily="34" charset="0"/>
            </a:rPr>
            <a:t>Use</a:t>
          </a:r>
        </a:p>
      </dsp:txBody>
      <dsp:txXfrm>
        <a:off x="4256447" y="2163989"/>
        <a:ext cx="1375661" cy="805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46DF2-C87A-4FC5-B045-E73C3B90B909}">
      <dsp:nvSpPr>
        <dsp:cNvPr id="0" name=""/>
        <dsp:cNvSpPr/>
      </dsp:nvSpPr>
      <dsp:spPr>
        <a:xfrm>
          <a:off x="3714010" y="695719"/>
          <a:ext cx="2497531" cy="249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057"/>
              </a:lnTo>
              <a:lnTo>
                <a:pt x="1589181" y="464057"/>
              </a:lnTo>
              <a:lnTo>
                <a:pt x="1589181" y="5326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3260B-C45B-45DE-A545-6D658FF252C6}">
      <dsp:nvSpPr>
        <dsp:cNvPr id="0" name=""/>
        <dsp:cNvSpPr/>
      </dsp:nvSpPr>
      <dsp:spPr>
        <a:xfrm>
          <a:off x="3682194" y="1656283"/>
          <a:ext cx="91440" cy="915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5316"/>
              </a:lnTo>
              <a:lnTo>
                <a:pt x="130066" y="91531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1C04D-C9C8-4332-B281-CD49DEC9E398}">
      <dsp:nvSpPr>
        <dsp:cNvPr id="0" name=""/>
        <dsp:cNvSpPr/>
      </dsp:nvSpPr>
      <dsp:spPr>
        <a:xfrm>
          <a:off x="3714010" y="695719"/>
          <a:ext cx="637119" cy="211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653"/>
              </a:lnTo>
              <a:lnTo>
                <a:pt x="254712" y="450653"/>
              </a:lnTo>
              <a:lnTo>
                <a:pt x="254712" y="51924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372D7-1215-4EA7-96A1-574CA2A68642}">
      <dsp:nvSpPr>
        <dsp:cNvPr id="0" name=""/>
        <dsp:cNvSpPr/>
      </dsp:nvSpPr>
      <dsp:spPr>
        <a:xfrm>
          <a:off x="634963" y="4838650"/>
          <a:ext cx="106831" cy="461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29"/>
              </a:lnTo>
              <a:lnTo>
                <a:pt x="106831" y="46192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0DE09-2C10-4F62-960A-0A7F8FE242D3}">
      <dsp:nvSpPr>
        <dsp:cNvPr id="0" name=""/>
        <dsp:cNvSpPr/>
      </dsp:nvSpPr>
      <dsp:spPr>
        <a:xfrm>
          <a:off x="1413509" y="3383672"/>
          <a:ext cx="718565" cy="338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13"/>
              </a:lnTo>
              <a:lnTo>
                <a:pt x="718565" y="235013"/>
              </a:lnTo>
              <a:lnTo>
                <a:pt x="718565" y="33834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19F6C-ED48-4328-9B9D-B374238D82F6}">
      <dsp:nvSpPr>
        <dsp:cNvPr id="0" name=""/>
        <dsp:cNvSpPr/>
      </dsp:nvSpPr>
      <dsp:spPr>
        <a:xfrm>
          <a:off x="1413509" y="1607658"/>
          <a:ext cx="310135" cy="1722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321"/>
              </a:lnTo>
              <a:lnTo>
                <a:pt x="73265" y="142321"/>
              </a:lnTo>
              <a:lnTo>
                <a:pt x="73265" y="21091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AAB60-9444-41C1-9DCC-AA686D06574E}">
      <dsp:nvSpPr>
        <dsp:cNvPr id="0" name=""/>
        <dsp:cNvSpPr/>
      </dsp:nvSpPr>
      <dsp:spPr>
        <a:xfrm>
          <a:off x="1723645" y="695719"/>
          <a:ext cx="1990365" cy="212907"/>
        </a:xfrm>
        <a:custGeom>
          <a:avLst/>
          <a:gdLst/>
          <a:ahLst/>
          <a:cxnLst/>
          <a:rect l="0" t="0" r="0" b="0"/>
          <a:pathLst>
            <a:path>
              <a:moveTo>
                <a:pt x="1321064" y="0"/>
              </a:moveTo>
              <a:lnTo>
                <a:pt x="1321064" y="464057"/>
              </a:lnTo>
              <a:lnTo>
                <a:pt x="0" y="464057"/>
              </a:lnTo>
              <a:lnTo>
                <a:pt x="0" y="5326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FB324-2E5D-4C15-98F5-1363679B4924}">
      <dsp:nvSpPr>
        <dsp:cNvPr id="0" name=""/>
        <dsp:cNvSpPr/>
      </dsp:nvSpPr>
      <dsp:spPr>
        <a:xfrm>
          <a:off x="1458055" y="0"/>
          <a:ext cx="4511909" cy="695719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Senior management (CD, UNDP) and National Government Coordinating Entity</a:t>
          </a:r>
        </a:p>
      </dsp:txBody>
      <dsp:txXfrm>
        <a:off x="1458055" y="0"/>
        <a:ext cx="4511909" cy="695719"/>
      </dsp:txXfrm>
    </dsp:sp>
    <dsp:sp modelId="{00860B80-3553-42FE-9EF2-27DE622BA76B}">
      <dsp:nvSpPr>
        <dsp:cNvPr id="0" name=""/>
        <dsp:cNvSpPr/>
      </dsp:nvSpPr>
      <dsp:spPr>
        <a:xfrm>
          <a:off x="162583" y="908627"/>
          <a:ext cx="3122124" cy="6990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Some of the members of the Outcome Board, UNDP CD</a:t>
          </a:r>
        </a:p>
      </dsp:txBody>
      <dsp:txXfrm>
        <a:off x="162583" y="908627"/>
        <a:ext cx="3122124" cy="699031"/>
      </dsp:txXfrm>
    </dsp:sp>
    <dsp:sp modelId="{E35DCDD8-1D38-4153-9642-32DD84087042}">
      <dsp:nvSpPr>
        <dsp:cNvPr id="0" name=""/>
        <dsp:cNvSpPr/>
      </dsp:nvSpPr>
      <dsp:spPr>
        <a:xfrm>
          <a:off x="163941" y="1779894"/>
          <a:ext cx="2499136" cy="16037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Chair, UNDP Programme Officers, representative from MSU (CO)</a:t>
          </a:r>
        </a:p>
      </dsp:txBody>
      <dsp:txXfrm>
        <a:off x="163941" y="1779894"/>
        <a:ext cx="2499136" cy="1603777"/>
      </dsp:txXfrm>
    </dsp:sp>
    <dsp:sp modelId="{CB8988BD-49DE-486F-B825-1586AF542794}">
      <dsp:nvSpPr>
        <dsp:cNvPr id="0" name=""/>
        <dsp:cNvSpPr/>
      </dsp:nvSpPr>
      <dsp:spPr>
        <a:xfrm>
          <a:off x="260685" y="3722017"/>
          <a:ext cx="3742779" cy="1116632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Evaluation Manager</a:t>
          </a:r>
        </a:p>
      </dsp:txBody>
      <dsp:txXfrm>
        <a:off x="260685" y="3722017"/>
        <a:ext cx="3742779" cy="1116632"/>
      </dsp:txXfrm>
    </dsp:sp>
    <dsp:sp modelId="{CC79C03E-775F-42C0-AF37-2C36F66CE431}">
      <dsp:nvSpPr>
        <dsp:cNvPr id="0" name=""/>
        <dsp:cNvSpPr/>
      </dsp:nvSpPr>
      <dsp:spPr>
        <a:xfrm>
          <a:off x="741795" y="5054550"/>
          <a:ext cx="2706470" cy="492060"/>
        </a:xfrm>
        <a:prstGeom prst="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Evaluation team (external)</a:t>
          </a:r>
        </a:p>
      </dsp:txBody>
      <dsp:txXfrm>
        <a:off x="741795" y="5054550"/>
        <a:ext cx="2706470" cy="492060"/>
      </dsp:txXfrm>
    </dsp:sp>
    <dsp:sp modelId="{F249B60E-D5C3-4364-BD13-D9949308BE48}">
      <dsp:nvSpPr>
        <dsp:cNvPr id="0" name=""/>
        <dsp:cNvSpPr/>
      </dsp:nvSpPr>
      <dsp:spPr>
        <a:xfrm>
          <a:off x="3572110" y="906949"/>
          <a:ext cx="1558040" cy="749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/>
              <a:ea typeface="+mn-ea"/>
              <a:cs typeface="+mn-cs"/>
            </a:rPr>
            <a:t>National counterparts </a:t>
          </a:r>
        </a:p>
      </dsp:txBody>
      <dsp:txXfrm>
        <a:off x="3572110" y="906949"/>
        <a:ext cx="1558040" cy="749334"/>
      </dsp:txXfrm>
    </dsp:sp>
    <dsp:sp modelId="{C4F634F6-A124-4304-88AC-8F609124E226}">
      <dsp:nvSpPr>
        <dsp:cNvPr id="0" name=""/>
        <dsp:cNvSpPr/>
      </dsp:nvSpPr>
      <dsp:spPr>
        <a:xfrm>
          <a:off x="3812260" y="1868563"/>
          <a:ext cx="1650272" cy="14060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National Counterparts' technical level representative</a:t>
          </a:r>
        </a:p>
      </dsp:txBody>
      <dsp:txXfrm>
        <a:off x="3812260" y="1868563"/>
        <a:ext cx="1650272" cy="1406072"/>
      </dsp:txXfrm>
    </dsp:sp>
    <dsp:sp modelId="{2B15953C-011C-43E3-A852-EE4D281ED699}">
      <dsp:nvSpPr>
        <dsp:cNvPr id="0" name=""/>
        <dsp:cNvSpPr/>
      </dsp:nvSpPr>
      <dsp:spPr>
        <a:xfrm>
          <a:off x="5370286" y="945177"/>
          <a:ext cx="1682512" cy="7680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Stakeholders (Donors,  beneficiaries)</a:t>
          </a:r>
        </a:p>
      </dsp:txBody>
      <dsp:txXfrm>
        <a:off x="5370286" y="945177"/>
        <a:ext cx="1682512" cy="768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3982D-81AE-4772-B63B-3F5F7D03AE18}">
      <dsp:nvSpPr>
        <dsp:cNvPr id="0" name=""/>
        <dsp:cNvSpPr/>
      </dsp:nvSpPr>
      <dsp:spPr>
        <a:xfrm>
          <a:off x="0" y="724254"/>
          <a:ext cx="3053968" cy="18323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Inform improvement in implementation and arrangements</a:t>
          </a:r>
        </a:p>
      </dsp:txBody>
      <dsp:txXfrm>
        <a:off x="0" y="724254"/>
        <a:ext cx="3053968" cy="1832381"/>
      </dsp:txXfrm>
    </dsp:sp>
    <dsp:sp modelId="{B6C59816-6D18-4FA5-AF64-A417004B2D75}">
      <dsp:nvSpPr>
        <dsp:cNvPr id="0" name=""/>
        <dsp:cNvSpPr/>
      </dsp:nvSpPr>
      <dsp:spPr>
        <a:xfrm>
          <a:off x="3359365" y="724254"/>
          <a:ext cx="3053968" cy="1832381"/>
        </a:xfrm>
        <a:prstGeom prst="rect">
          <a:avLst/>
        </a:prstGeom>
        <a:solidFill>
          <a:schemeClr val="accent2">
            <a:hueOff val="-266365"/>
            <a:satOff val="-117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Inform programme planning and design</a:t>
          </a:r>
        </a:p>
      </dsp:txBody>
      <dsp:txXfrm>
        <a:off x="3359365" y="724254"/>
        <a:ext cx="3053968" cy="1832381"/>
      </dsp:txXfrm>
    </dsp:sp>
    <dsp:sp modelId="{E1DB91C1-4FEC-47DB-8A0F-D6364CAC0D53}">
      <dsp:nvSpPr>
        <dsp:cNvPr id="0" name=""/>
        <dsp:cNvSpPr/>
      </dsp:nvSpPr>
      <dsp:spPr>
        <a:xfrm>
          <a:off x="6718730" y="724254"/>
          <a:ext cx="3053968" cy="1832381"/>
        </a:xfrm>
        <a:prstGeom prst="rect">
          <a:avLst/>
        </a:prstGeom>
        <a:solidFill>
          <a:schemeClr val="accent2">
            <a:hueOff val="-532730"/>
            <a:satOff val="-234"/>
            <a:lumOff val="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Influence policy makers to design new / improve existing policies</a:t>
          </a:r>
        </a:p>
      </dsp:txBody>
      <dsp:txXfrm>
        <a:off x="6718730" y="724254"/>
        <a:ext cx="3053968" cy="1832381"/>
      </dsp:txXfrm>
    </dsp:sp>
    <dsp:sp modelId="{A60C8A4C-F716-402D-B080-8EBB87BBE06B}">
      <dsp:nvSpPr>
        <dsp:cNvPr id="0" name=""/>
        <dsp:cNvSpPr/>
      </dsp:nvSpPr>
      <dsp:spPr>
        <a:xfrm>
          <a:off x="0" y="2862031"/>
          <a:ext cx="3053968" cy="1832381"/>
        </a:xfrm>
        <a:prstGeom prst="rect">
          <a:avLst/>
        </a:prstGeom>
        <a:solidFill>
          <a:schemeClr val="accent2">
            <a:hueOff val="-799094"/>
            <a:satOff val="-352"/>
            <a:lumOff val="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Provide key internal lessons for program implementers</a:t>
          </a:r>
        </a:p>
      </dsp:txBody>
      <dsp:txXfrm>
        <a:off x="0" y="2862031"/>
        <a:ext cx="3053968" cy="1832381"/>
      </dsp:txXfrm>
    </dsp:sp>
    <dsp:sp modelId="{F0BDFD5B-EFAD-4437-A4AC-4FE78842B3CD}">
      <dsp:nvSpPr>
        <dsp:cNvPr id="0" name=""/>
        <dsp:cNvSpPr/>
      </dsp:nvSpPr>
      <dsp:spPr>
        <a:xfrm>
          <a:off x="3359365" y="2862031"/>
          <a:ext cx="3053968" cy="1832381"/>
        </a:xfrm>
        <a:prstGeom prst="rect">
          <a:avLst/>
        </a:prstGeom>
        <a:solidFill>
          <a:schemeClr val="accent2">
            <a:hueOff val="-1065459"/>
            <a:satOff val="-469"/>
            <a:lumOff val="1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Provide insights into good practices and lessons learned</a:t>
          </a:r>
        </a:p>
      </dsp:txBody>
      <dsp:txXfrm>
        <a:off x="3359365" y="2862031"/>
        <a:ext cx="3053968" cy="1832381"/>
      </dsp:txXfrm>
    </dsp:sp>
    <dsp:sp modelId="{2123118C-91A2-4695-9AB0-9B1C6629716E}">
      <dsp:nvSpPr>
        <dsp:cNvPr id="0" name=""/>
        <dsp:cNvSpPr/>
      </dsp:nvSpPr>
      <dsp:spPr>
        <a:xfrm>
          <a:off x="6718730" y="2862031"/>
          <a:ext cx="3053968" cy="1832381"/>
        </a:xfrm>
        <a:prstGeom prst="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Demonstrate transparency and accountability</a:t>
          </a:r>
        </a:p>
      </dsp:txBody>
      <dsp:txXfrm>
        <a:off x="6718730" y="2862031"/>
        <a:ext cx="3053968" cy="1832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696455-5A31-4854-8220-F50938DB322C}" type="datetimeFigureOut">
              <a:rPr lang="en-PH" smtClean="0"/>
              <a:t>12/6/2016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096C9E-A5B9-49BC-BBA0-8BA23191CB4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04906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11EE12-4AD0-4923-A2A0-0C988929A1C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0B4287-E888-4B5A-814C-4B80F64A9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9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4287-E888-4B5A-814C-4B80F64A9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7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 inform improvement in implementation and arrangements of ongoing programmes</a:t>
            </a:r>
          </a:p>
          <a:p>
            <a:r>
              <a:rPr lang="en-US" sz="1200" dirty="0"/>
              <a:t>To inform future programme planning and design </a:t>
            </a:r>
          </a:p>
          <a:p>
            <a:r>
              <a:rPr lang="en-US" sz="1200" dirty="0"/>
              <a:t>To inform and influence policy makers to design new or improve existing policies</a:t>
            </a:r>
          </a:p>
          <a:p>
            <a:r>
              <a:rPr lang="en-US" sz="1200" dirty="0"/>
              <a:t>To provide key internal lessons for those implementing programmes</a:t>
            </a:r>
          </a:p>
          <a:p>
            <a:r>
              <a:rPr lang="en-US" sz="1200" dirty="0"/>
              <a:t>To demonstrate transparency and accountability</a:t>
            </a:r>
          </a:p>
          <a:p>
            <a:r>
              <a:rPr lang="en-US" sz="1200" dirty="0"/>
              <a:t>To provide insights into good practices and lessons learned  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4287-E888-4B5A-814C-4B80F64A94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4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 is a judgement made of the </a:t>
            </a:r>
            <a:r>
              <a:rPr lang="en-US" dirty="0">
                <a:solidFill>
                  <a:srgbClr val="FF0000"/>
                </a:solidFill>
              </a:rPr>
              <a:t>relevance, effectiveness, efficiency, impact and sustainability</a:t>
            </a:r>
            <a:r>
              <a:rPr lang="en-US" dirty="0"/>
              <a:t> of development efforts, based on agreed criteria and benchmarks among key partners and stakeholders. It involves a </a:t>
            </a:r>
            <a:r>
              <a:rPr lang="en-US" dirty="0">
                <a:solidFill>
                  <a:srgbClr val="FF0000"/>
                </a:solidFill>
              </a:rPr>
              <a:t>rigorous, systematic and objective</a:t>
            </a:r>
            <a:r>
              <a:rPr lang="en-US" dirty="0"/>
              <a:t> process in the design, analysis and interpretations of information to answer specific questions. It provides </a:t>
            </a:r>
            <a:r>
              <a:rPr lang="en-US" dirty="0">
                <a:solidFill>
                  <a:srgbClr val="FF0000"/>
                </a:solidFill>
              </a:rPr>
              <a:t>assessments of what works and why, highlights intended and untended results, and provides strategic lessons </a:t>
            </a:r>
            <a:r>
              <a:rPr lang="en-US" dirty="0"/>
              <a:t>to guide decision-makers and inform stakeholders.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4287-E888-4B5A-814C-4B80F64A9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4287-E888-4B5A-814C-4B80F64A9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6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IEO</a:t>
            </a:r>
          </a:p>
          <a:p>
            <a:r>
              <a:rPr lang="en-US" dirty="0"/>
              <a:t>Thematic evaluations</a:t>
            </a:r>
          </a:p>
          <a:p>
            <a:r>
              <a:rPr lang="en-US" dirty="0"/>
              <a:t>Regional and global programme evaluations</a:t>
            </a:r>
          </a:p>
          <a:p>
            <a:r>
              <a:rPr lang="en-US" dirty="0"/>
              <a:t>South-South programme evaluations</a:t>
            </a:r>
          </a:p>
          <a:p>
            <a:r>
              <a:rPr lang="en-US" dirty="0"/>
              <a:t>Assessment of Development Results (ADRs)</a:t>
            </a:r>
          </a:p>
          <a:p>
            <a:endParaRPr lang="en-PH" dirty="0"/>
          </a:p>
          <a:p>
            <a:r>
              <a:rPr lang="en-PH" dirty="0"/>
              <a:t>Decentralized</a:t>
            </a:r>
          </a:p>
          <a:p>
            <a:r>
              <a:rPr lang="en-US" dirty="0"/>
              <a:t>Mandatory when included in the evaluation plan annexed to the global, regional, country programme documents and/or the Project Documents</a:t>
            </a:r>
          </a:p>
          <a:p>
            <a:r>
              <a:rPr lang="en-US" dirty="0"/>
              <a:t>Mandatory when required by a cost-sharing agreement or partnership protocol (e.g. Global Environment Facility)</a:t>
            </a:r>
          </a:p>
          <a:p>
            <a:endParaRPr lang="en-US" dirty="0"/>
          </a:p>
          <a:p>
            <a:r>
              <a:rPr lang="en-US" dirty="0"/>
              <a:t>Types (mid-term or terminal)</a:t>
            </a:r>
          </a:p>
          <a:p>
            <a:pPr lvl="1"/>
            <a:r>
              <a:rPr lang="en-US" sz="2400" b="1" dirty="0"/>
              <a:t>UNDAF evaluations – </a:t>
            </a:r>
            <a:r>
              <a:rPr lang="en-US" sz="2400" dirty="0"/>
              <a:t>focusing on UNDAF outcomes, their contributions to national priorities</a:t>
            </a:r>
          </a:p>
          <a:p>
            <a:pPr lvl="1"/>
            <a:r>
              <a:rPr lang="en-US" sz="2400" b="1" dirty="0"/>
              <a:t>Country programme evaluations</a:t>
            </a:r>
            <a:r>
              <a:rPr lang="en-US" sz="2400" dirty="0"/>
              <a:t> – assessment against planned results </a:t>
            </a:r>
          </a:p>
          <a:p>
            <a:pPr lvl="1"/>
            <a:r>
              <a:rPr lang="en-US" sz="2400" b="1" dirty="0"/>
              <a:t>Outcome evaluations </a:t>
            </a:r>
            <a:r>
              <a:rPr lang="en-US" sz="2400" dirty="0"/>
              <a:t> </a:t>
            </a:r>
          </a:p>
          <a:p>
            <a:pPr lvl="1"/>
            <a:r>
              <a:rPr lang="en-US" sz="2400" b="1" dirty="0"/>
              <a:t>Thematic evaluations</a:t>
            </a:r>
          </a:p>
          <a:p>
            <a:pPr lvl="1"/>
            <a:r>
              <a:rPr lang="en-US" sz="2400" b="1" dirty="0"/>
              <a:t>Project evaluations </a:t>
            </a:r>
          </a:p>
          <a:p>
            <a:endParaRPr lang="en-PH" dirty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4287-E888-4B5A-814C-4B80F64A9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3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04708-055A-4F0E-AD49-BA216462C8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14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evaluation plan formulated for the entire programming period, normally at the start of the programme – including types of evaluation, timeline, and amount and sources of allocated budget (share the template of an EP)</a:t>
            </a:r>
          </a:p>
          <a:p>
            <a:r>
              <a:rPr lang="en-US" dirty="0"/>
              <a:t>Each evaluation in the plan should have a </a:t>
            </a:r>
            <a:r>
              <a:rPr lang="en-US" b="1" dirty="0"/>
              <a:t>clear purpose as it will determine the type of evaluation, timeline, scope, budget</a:t>
            </a:r>
            <a:r>
              <a:rPr lang="en-US" dirty="0"/>
              <a:t>, etc. </a:t>
            </a:r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4287-E888-4B5A-814C-4B80F64A9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2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8827" indent="-368827">
              <a:lnSpc>
                <a:spcPct val="90000"/>
              </a:lnSpc>
              <a:buFontTx/>
              <a:buChar char="•"/>
              <a:defRPr/>
            </a:pPr>
            <a:r>
              <a:rPr lang="en-GB" altLang="en-US" sz="2400" b="1" dirty="0">
                <a:solidFill>
                  <a:schemeClr val="tx2">
                    <a:lumMod val="50000"/>
                  </a:schemeClr>
                </a:solidFill>
              </a:rPr>
              <a:t>Adequacy of programme design </a:t>
            </a:r>
            <a:r>
              <a:rPr lang="en-GB" altLang="en-US" sz="24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its clarity, coherence, and relevance. </a:t>
            </a:r>
            <a:endParaRPr lang="en-GB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1184129" lvl="2" indent="-368827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</a:rPr>
              <a:t>Quality of the program documents – Plausibility of TOC, </a:t>
            </a:r>
          </a:p>
          <a:p>
            <a:pPr marL="1184129" lvl="2" indent="-368827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</a:rPr>
              <a:t>Quality of the outcome statement, results framework, articulation between levels of results, </a:t>
            </a:r>
          </a:p>
          <a:p>
            <a:pPr marL="368827" indent="-368827">
              <a:lnSpc>
                <a:spcPct val="90000"/>
              </a:lnSpc>
              <a:buFontTx/>
              <a:buChar char="•"/>
              <a:defRPr/>
            </a:pPr>
            <a:endParaRPr lang="en-GB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68827" indent="-368827">
              <a:lnSpc>
                <a:spcPct val="90000"/>
              </a:lnSpc>
              <a:buFontTx/>
              <a:buChar char="•"/>
              <a:defRPr/>
            </a:pPr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</a:rPr>
              <a:t>Availability of quality information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- including both content and quality of data   </a:t>
            </a:r>
          </a:p>
          <a:p>
            <a:pPr marL="1184129" lvl="2" indent="-368827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</a:rPr>
              <a:t>Quality of monitoring systems, indicators, baseline information, system to collect data, </a:t>
            </a:r>
          </a:p>
          <a:p>
            <a:pPr marL="1184129" lvl="2" indent="-368827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dirty="0">
                <a:solidFill>
                  <a:schemeClr val="tx2">
                    <a:lumMod val="50000"/>
                  </a:schemeClr>
                </a:solidFill>
              </a:rPr>
              <a:t>Completeness of data for the indicators; gaps; </a:t>
            </a:r>
          </a:p>
          <a:p>
            <a:pPr marL="1184129" lvl="2" indent="-368827">
              <a:lnSpc>
                <a:spcPct val="90000"/>
              </a:lnSpc>
              <a:buFontTx/>
              <a:buChar char="•"/>
              <a:defRPr/>
            </a:pPr>
            <a:endParaRPr lang="en-US" alt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368827" indent="-368827">
              <a:lnSpc>
                <a:spcPct val="90000"/>
              </a:lnSpc>
              <a:buFontTx/>
              <a:buChar char="•"/>
              <a:defRPr/>
            </a:pPr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</a:rPr>
              <a:t>Conduciveness of the context -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including stakeholders’ views and resources available.   </a:t>
            </a:r>
          </a:p>
          <a:p>
            <a:pPr marL="1300601" lvl="2" indent="-368827">
              <a:buFontTx/>
              <a:buChar char="•"/>
              <a:defRPr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</a:rPr>
              <a:t>Level of stakeholders’ involvement</a:t>
            </a:r>
          </a:p>
          <a:p>
            <a:pPr marL="1300601" lvl="2" indent="-368827">
              <a:buFontTx/>
              <a:buChar char="•"/>
              <a:defRPr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</a:rPr>
              <a:t>Existence of resources and capacities to undertake evaluation</a:t>
            </a:r>
          </a:p>
          <a:p>
            <a:pPr marL="1300601" lvl="2" indent="-368827">
              <a:buFontTx/>
              <a:buChar char="•"/>
              <a:defRPr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</a:rPr>
              <a:t>Institutional and sociopolitical context that could influence the independence of evaluation</a:t>
            </a:r>
          </a:p>
          <a:p>
            <a:pPr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65887" indent="-46588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65887" indent="-46588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Generally deploys qualitative data collection methods: desk reviews, secondary data analysis, interviews, focus groups with key stakeholders.</a:t>
            </a:r>
          </a:p>
          <a:p>
            <a:pPr marL="465887" indent="-46588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65887" indent="-46588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Depending on the time available and the magnitude of evaluation, it can take days, weeks or months. If only desk-based with some stakeholder consultation, it can be done within 5-7 days. </a:t>
            </a:r>
          </a:p>
          <a:p>
            <a:pPr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65887" indent="-465887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Checklist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is a common approach (share the checklist)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4287-E888-4B5A-814C-4B80F64A9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6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Commissioner of the evaluation: Resident Representative/Country Director of UNDP in consultation with relevant counterparts </a:t>
            </a:r>
          </a:p>
          <a:p>
            <a:r>
              <a:rPr lang="en-US" dirty="0"/>
              <a:t>Reference group Or Steering Committee</a:t>
            </a:r>
          </a:p>
          <a:p>
            <a:r>
              <a:rPr lang="en-US" dirty="0"/>
              <a:t>Quality assurance or evaluation management group </a:t>
            </a:r>
          </a:p>
          <a:p>
            <a:r>
              <a:rPr lang="en-US" dirty="0"/>
              <a:t>Evaluation manager</a:t>
            </a:r>
          </a:p>
          <a:p>
            <a:r>
              <a:rPr lang="en-US" dirty="0"/>
              <a:t>Evaluation team</a:t>
            </a:r>
          </a:p>
          <a:p>
            <a:endParaRPr lang="en-US" dirty="0"/>
          </a:p>
          <a:p>
            <a:r>
              <a:rPr lang="en-US" dirty="0"/>
              <a:t>Setting up the evaluation governance mechanism and inform all the stakeholders and members involved in this mechanism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4287-E888-4B5A-814C-4B80F64A9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Evaluation Plan has to be </a:t>
            </a:r>
            <a:r>
              <a:rPr lang="en-US" b="1" dirty="0"/>
              <a:t>uploaded on the online platform called the Evaluation Resource Center (ERC) </a:t>
            </a:r>
            <a:r>
              <a:rPr lang="en-US" dirty="0"/>
              <a:t>which is publicly accessible</a:t>
            </a:r>
          </a:p>
          <a:p>
            <a:r>
              <a:rPr lang="en-US" dirty="0"/>
              <a:t>Once an evaluation is commissioned, </a:t>
            </a:r>
            <a:r>
              <a:rPr lang="en-US" b="1" dirty="0"/>
              <a:t>all key documents must be uploaded on the online platform </a:t>
            </a:r>
            <a:r>
              <a:rPr lang="en-US" dirty="0"/>
              <a:t>such as </a:t>
            </a:r>
            <a:r>
              <a:rPr lang="en-US" b="1" dirty="0"/>
              <a:t>TOR, Reports, Management response</a:t>
            </a:r>
            <a:r>
              <a:rPr lang="en-US" dirty="0"/>
              <a:t>.</a:t>
            </a:r>
          </a:p>
          <a:p>
            <a:r>
              <a:rPr lang="en-US" b="1" dirty="0"/>
              <a:t>Management response has to be provided to all evaluation recommendation </a:t>
            </a:r>
            <a:r>
              <a:rPr lang="en-US" dirty="0"/>
              <a:t>with action points and uploaded in ERC</a:t>
            </a:r>
          </a:p>
          <a:p>
            <a:r>
              <a:rPr lang="en-US" b="1" dirty="0"/>
              <a:t>The Program Unit is responsible for implementing the action plan </a:t>
            </a:r>
            <a:r>
              <a:rPr lang="en-US" dirty="0"/>
              <a:t>and updating the status of each action online. </a:t>
            </a:r>
            <a:r>
              <a:rPr lang="en-US" b="1" dirty="0"/>
              <a:t>HQ follows up annually on the status of the action plan </a:t>
            </a:r>
            <a:r>
              <a:rPr lang="en-US" dirty="0"/>
              <a:t>and sends alerts when an action remains unimplemented. </a:t>
            </a:r>
          </a:p>
          <a:p>
            <a:endParaRPr lang="en-US" dirty="0"/>
          </a:p>
          <a:p>
            <a:r>
              <a:rPr lang="en-US" dirty="0"/>
              <a:t>ERC is an integral part of UNDP’s knowledge management</a:t>
            </a:r>
            <a:r>
              <a:rPr lang="en-US" baseline="0" dirty="0"/>
              <a:t> system</a:t>
            </a:r>
          </a:p>
          <a:p>
            <a:r>
              <a:rPr lang="en-US" baseline="0" dirty="0"/>
              <a:t>Source of learning</a:t>
            </a:r>
          </a:p>
          <a:p>
            <a:r>
              <a:rPr lang="en-US" baseline="0" dirty="0"/>
              <a:t>Promotes evidence-based decision-making</a:t>
            </a:r>
            <a:endParaRPr lang="en-US" dirty="0"/>
          </a:p>
          <a:p>
            <a:endParaRPr lang="en-US" b="1" dirty="0"/>
          </a:p>
          <a:p>
            <a:endParaRPr lang="en-PH" dirty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4287-E888-4B5A-814C-4B80F64A9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6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9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6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98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poi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04800" y="1524000"/>
            <a:ext cx="965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ea typeface="ＭＳ Ｐゴシック" charset="-128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812800" y="1447800"/>
            <a:ext cx="8333317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-128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711200" y="914400"/>
            <a:ext cx="8737600" cy="520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711200" y="2133600"/>
            <a:ext cx="8737600" cy="41910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2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29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1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1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7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A95094-67AB-44A8-8A7C-051954764C5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AA8FCA-E2C5-4AE0-9C7B-9582641D0B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  <p:sldLayoutId id="2147483728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eb.undp.org/evaluation/guidance.shtml#handboo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6481" y="2835541"/>
            <a:ext cx="5734050" cy="22196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2"/>
                </a:solidFill>
                <a:latin typeface="Cambria" panose="02040503050406030204" pitchFamily="18" charset="0"/>
              </a:rPr>
              <a:t>Evaluation in UNDP: Policy and practice</a:t>
            </a:r>
            <a:endParaRPr lang="en-PH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026" y="4099667"/>
            <a:ext cx="5734050" cy="95556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PH" dirty="0"/>
              <a:t>Marian Theresia Valera</a:t>
            </a:r>
          </a:p>
          <a:p>
            <a:pPr>
              <a:spcBef>
                <a:spcPts val="0"/>
              </a:spcBef>
            </a:pPr>
            <a:r>
              <a:rPr lang="en-PH" dirty="0"/>
              <a:t>UNDP in the Philippines</a:t>
            </a:r>
          </a:p>
          <a:p>
            <a:pPr>
              <a:spcBef>
                <a:spcPts val="0"/>
              </a:spcBef>
            </a:pPr>
            <a:endParaRPr lang="en-PH" sz="2300" b="1" dirty="0"/>
          </a:p>
          <a:p>
            <a:pPr>
              <a:spcBef>
                <a:spcPts val="0"/>
              </a:spcBef>
            </a:pPr>
            <a:r>
              <a:rPr lang="en-PH" sz="2300" b="1" dirty="0"/>
              <a:t>6</a:t>
            </a:r>
            <a:r>
              <a:rPr lang="en-PH" sz="2300" b="1" baseline="30000" dirty="0"/>
              <a:t>th</a:t>
            </a:r>
            <a:r>
              <a:rPr lang="en-PH" sz="2300" b="1" dirty="0"/>
              <a:t> Monitoring &amp; Evaluation Network Philippines Forum</a:t>
            </a:r>
          </a:p>
          <a:p>
            <a:pPr>
              <a:spcBef>
                <a:spcPts val="0"/>
              </a:spcBef>
            </a:pPr>
            <a:r>
              <a:rPr lang="en-PH" dirty="0"/>
              <a:t> 6 December 2016</a:t>
            </a:r>
          </a:p>
          <a:p>
            <a:pPr>
              <a:spcBef>
                <a:spcPts val="0"/>
              </a:spcBef>
            </a:pPr>
            <a:endParaRPr lang="en-PH" dirty="0"/>
          </a:p>
          <a:p>
            <a:pPr>
              <a:spcBef>
                <a:spcPts val="0"/>
              </a:spcBef>
            </a:pPr>
            <a:endParaRPr lang="en-PH" dirty="0"/>
          </a:p>
        </p:txBody>
      </p:sp>
      <p:pic>
        <p:nvPicPr>
          <p:cNvPr id="4" name="Picture 2" descr="https://scontent-hkg3-1.xx.fbcdn.net/v/t34.0-12/14593401_10205515067035168_1268245247_n.jpg?oh=477613398e84dd858e1a0b6accacf09f&amp;oe=584301F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t="4131" r="5256" b="10367"/>
          <a:stretch/>
        </p:blipFill>
        <p:spPr bwMode="auto">
          <a:xfrm>
            <a:off x="6292332" y="914399"/>
            <a:ext cx="5555306" cy="47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bs.twimg.com/media/Cb93UViXIAAFAH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3" y="1210043"/>
            <a:ext cx="1731591" cy="150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1594" y="349215"/>
            <a:ext cx="11403104" cy="754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954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Evaluability 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94" y="1259757"/>
            <a:ext cx="7998568" cy="4969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162" y="1396831"/>
            <a:ext cx="37433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9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8552249"/>
              </p:ext>
            </p:extLst>
          </p:nvPr>
        </p:nvGraphicFramePr>
        <p:xfrm>
          <a:off x="3724978" y="834190"/>
          <a:ext cx="7087402" cy="554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234715" y="1790172"/>
            <a:ext cx="2276001" cy="2088066"/>
            <a:chOff x="-122220" y="-1081"/>
            <a:chExt cx="1592916" cy="1377948"/>
          </a:xfrm>
        </p:grpSpPr>
        <p:sp>
          <p:nvSpPr>
            <p:cNvPr id="6" name="Pentagon 5"/>
            <p:cNvSpPr/>
            <p:nvPr/>
          </p:nvSpPr>
          <p:spPr>
            <a:xfrm>
              <a:off x="30516" y="706307"/>
              <a:ext cx="1440180" cy="67056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Evaluation Management Group (EMG)</a:t>
              </a:r>
            </a:p>
          </p:txBody>
        </p:sp>
        <p:sp>
          <p:nvSpPr>
            <p:cNvPr id="7" name="Pentagon 6"/>
            <p:cNvSpPr/>
            <p:nvPr/>
          </p:nvSpPr>
          <p:spPr>
            <a:xfrm>
              <a:off x="-122220" y="-1081"/>
              <a:ext cx="1592916" cy="47244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Evaluation Steering Committee (ESC)</a:t>
              </a:r>
            </a:p>
          </p:txBody>
        </p:sp>
      </p:grpSp>
      <p:sp>
        <p:nvSpPr>
          <p:cNvPr id="8" name="Pentagon 7"/>
          <p:cNvSpPr/>
          <p:nvPr/>
        </p:nvSpPr>
        <p:spPr>
          <a:xfrm>
            <a:off x="1409347" y="876327"/>
            <a:ext cx="2101370" cy="509361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Commissioners of the Evaluation</a:t>
            </a:r>
          </a:p>
        </p:txBody>
      </p:sp>
      <p:sp>
        <p:nvSpPr>
          <p:cNvPr id="9" name="Oval 8"/>
          <p:cNvSpPr/>
          <p:nvPr/>
        </p:nvSpPr>
        <p:spPr>
          <a:xfrm>
            <a:off x="8685150" y="4594147"/>
            <a:ext cx="2545515" cy="1235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(additional) Quality assurance panel members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81805" y="0"/>
            <a:ext cx="11403104" cy="754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954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Evaluation Governance: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57728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PH" dirty="0"/>
              <a:t>Evaluation Plan Template</a:t>
            </a:r>
          </a:p>
          <a:p>
            <a:r>
              <a:rPr lang="en-PH" dirty="0"/>
              <a:t>Evaluability Assessment Checklist</a:t>
            </a:r>
          </a:p>
          <a:p>
            <a:r>
              <a:rPr lang="en-PH" dirty="0"/>
              <a:t>Evaluation Governance TOR: Roles and responsibilities</a:t>
            </a:r>
          </a:p>
          <a:p>
            <a:r>
              <a:rPr lang="en-PH" dirty="0"/>
              <a:t>Evaluation Manager’s Checklist</a:t>
            </a:r>
          </a:p>
          <a:p>
            <a:r>
              <a:rPr lang="en-PH" dirty="0"/>
              <a:t>Quality checklist for Evaluation TOR and Inception Reports</a:t>
            </a:r>
          </a:p>
          <a:p>
            <a:r>
              <a:rPr lang="en-PH" dirty="0"/>
              <a:t>Quality Checklist for Evaluation Reports</a:t>
            </a:r>
          </a:p>
          <a:p>
            <a:r>
              <a:rPr lang="en-PH" dirty="0"/>
              <a:t>Evaluation Matrix Template</a:t>
            </a:r>
          </a:p>
          <a:p>
            <a:r>
              <a:rPr lang="en-PH" dirty="0"/>
              <a:t>Management Responses Template</a:t>
            </a:r>
          </a:p>
          <a:p>
            <a:endParaRPr lang="en-PH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1594" y="679956"/>
            <a:ext cx="11403104" cy="754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954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Evaluation Management: UNDP Templates and Checklists</a:t>
            </a:r>
          </a:p>
        </p:txBody>
      </p:sp>
    </p:spTree>
    <p:extLst>
      <p:ext uri="{BB962C8B-B14F-4D97-AF65-F5344CB8AC3E}">
        <p14:creationId xmlns:p14="http://schemas.microsoft.com/office/powerpoint/2010/main" val="276904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1594" y="765681"/>
            <a:ext cx="11403104" cy="754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954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Dissemination of Evaluation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633" y="1669300"/>
            <a:ext cx="59150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9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11200" y="1977957"/>
            <a:ext cx="10758905" cy="4191000"/>
          </a:xfrm>
        </p:spPr>
        <p:txBody>
          <a:bodyPr/>
          <a:lstStyle/>
          <a:p>
            <a:r>
              <a:rPr lang="en-US" sz="2400" dirty="0"/>
              <a:t>Dissemination workshops with stakeholders</a:t>
            </a:r>
          </a:p>
          <a:p>
            <a:r>
              <a:rPr lang="en-US" sz="2400" dirty="0"/>
              <a:t>Upload in program unit websites and social media or portions of it</a:t>
            </a:r>
          </a:p>
          <a:p>
            <a:r>
              <a:rPr lang="en-US" sz="2400" dirty="0"/>
              <a:t>Translation into local languages to increase access</a:t>
            </a:r>
          </a:p>
          <a:p>
            <a:r>
              <a:rPr lang="en-US" sz="2400" dirty="0"/>
              <a:t>Publish summaries</a:t>
            </a:r>
          </a:p>
          <a:p>
            <a:pPr>
              <a:defRPr/>
            </a:pPr>
            <a:r>
              <a:rPr lang="en-US" altLang="en-US" sz="2400" dirty="0">
                <a:cs typeface="Tahoma" panose="020B0604030504040204" pitchFamily="34" charset="0"/>
              </a:rPr>
              <a:t>Issue short papers, extract lessons</a:t>
            </a:r>
          </a:p>
          <a:p>
            <a:pPr>
              <a:defRPr/>
            </a:pPr>
            <a:r>
              <a:rPr lang="en-US" altLang="en-US" sz="2400" dirty="0">
                <a:cs typeface="Tahoma" panose="020B0604030504040204" pitchFamily="34" charset="0"/>
              </a:rPr>
              <a:t>Share lessons with stakeholders</a:t>
            </a:r>
          </a:p>
          <a:p>
            <a:pPr>
              <a:defRPr/>
            </a:pPr>
            <a:r>
              <a:rPr lang="en-US" altLang="en-US" sz="2400" dirty="0">
                <a:cs typeface="Tahoma" panose="020B0604030504040204" pitchFamily="34" charset="0"/>
              </a:rPr>
              <a:t>Use lessons to influence or inform policy makers</a:t>
            </a:r>
          </a:p>
          <a:p>
            <a:pPr>
              <a:defRPr/>
            </a:pPr>
            <a:r>
              <a:rPr lang="en-US" sz="2400" dirty="0"/>
              <a:t>Upload in the Evaluation Resource Center (ERC), which is a public site</a:t>
            </a:r>
          </a:p>
          <a:p>
            <a:pPr marL="0" indent="0">
              <a:buNone/>
              <a:defRPr/>
            </a:pPr>
            <a:endParaRPr lang="en-US" altLang="en-US" sz="2400" dirty="0">
              <a:cs typeface="Tahoma" panose="020B0604030504040204" pitchFamily="34" charset="0"/>
            </a:endParaRPr>
          </a:p>
          <a:p>
            <a:endParaRPr lang="en-PH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1594" y="679956"/>
            <a:ext cx="11403104" cy="754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954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Dissemination of Evaluation</a:t>
            </a:r>
          </a:p>
        </p:txBody>
      </p:sp>
    </p:spTree>
    <p:extLst>
      <p:ext uri="{BB962C8B-B14F-4D97-AF65-F5344CB8AC3E}">
        <p14:creationId xmlns:p14="http://schemas.microsoft.com/office/powerpoint/2010/main" val="328301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11200" y="493463"/>
            <a:ext cx="10515600" cy="10705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ERC.UNDP.ORG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260" y="1885091"/>
            <a:ext cx="11079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Publicly accessible online repository and databank of </a:t>
            </a:r>
            <a:r>
              <a:rPr lang="en-US" sz="2800" b="1" dirty="0"/>
              <a:t>all UNDP evaluations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32" y="2853470"/>
            <a:ext cx="3179054" cy="2599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742" y="2976881"/>
            <a:ext cx="3324225" cy="2847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542" y="3442641"/>
            <a:ext cx="939923" cy="608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362" y="3316886"/>
            <a:ext cx="2667000" cy="253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9703" y="2976881"/>
            <a:ext cx="2809875" cy="2352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864" y="2976881"/>
            <a:ext cx="732800" cy="14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23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781050"/>
            <a:ext cx="112299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3" y="171083"/>
            <a:ext cx="112204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0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33630"/>
            <a:ext cx="1123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2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728662"/>
            <a:ext cx="112490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929"/>
            <a:ext cx="10515600" cy="93149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 outline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705601"/>
              </p:ext>
            </p:extLst>
          </p:nvPr>
        </p:nvGraphicFramePr>
        <p:xfrm>
          <a:off x="838200" y="1034041"/>
          <a:ext cx="10515600" cy="548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241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89098" y="2076540"/>
            <a:ext cx="10758905" cy="4191000"/>
          </a:xfrm>
        </p:spPr>
        <p:txBody>
          <a:bodyPr/>
          <a:lstStyle/>
          <a:p>
            <a:r>
              <a:rPr lang="en-US" sz="2400" dirty="0"/>
              <a:t>UNDP Project Quality Assurance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9098" y="853781"/>
            <a:ext cx="11403104" cy="754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954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Reference to Evaluation Findings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14" y="2668093"/>
            <a:ext cx="10222089" cy="27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0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89098" y="1434856"/>
            <a:ext cx="10758905" cy="4191000"/>
          </a:xfrm>
        </p:spPr>
        <p:txBody>
          <a:bodyPr/>
          <a:lstStyle/>
          <a:p>
            <a:r>
              <a:rPr lang="en-US" sz="2400" dirty="0"/>
              <a:t>UNDP Results Oriented Annual Report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9098" y="308350"/>
            <a:ext cx="11403104" cy="754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954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Reference to Evaluation Findings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03" y="1935670"/>
            <a:ext cx="97536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6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1594" y="679956"/>
            <a:ext cx="11403104" cy="754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954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of Evaluation Findings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9046057"/>
              </p:ext>
            </p:extLst>
          </p:nvPr>
        </p:nvGraphicFramePr>
        <p:xfrm>
          <a:off x="1370518" y="967928"/>
          <a:ext cx="97726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aidtransparency.net/annualreport2015/images/furniture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61" y="5444550"/>
            <a:ext cx="3519465" cy="7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13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azamentalhealth.org/wp-content/uploads/2015/10/thankyou-1024x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87" y="1231582"/>
            <a:ext cx="4994031" cy="26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bs.twimg.com/media/Cb93UViXIAAFAH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83" y="3447405"/>
            <a:ext cx="2457840" cy="21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9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3118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 lIns="84992" tIns="42497" rIns="84992" bIns="42497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UNDP Evaluation Policy (2011): 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Evaluation defined?</a:t>
            </a:r>
          </a:p>
        </p:txBody>
      </p:sp>
      <p:sp>
        <p:nvSpPr>
          <p:cNvPr id="5" name="Oval 4"/>
          <p:cNvSpPr/>
          <p:nvPr/>
        </p:nvSpPr>
        <p:spPr>
          <a:xfrm>
            <a:off x="621520" y="2325851"/>
            <a:ext cx="2460809" cy="7346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Evaluation Criteria</a:t>
            </a:r>
          </a:p>
        </p:txBody>
      </p:sp>
      <p:sp>
        <p:nvSpPr>
          <p:cNvPr id="6" name="Oval 5"/>
          <p:cNvSpPr/>
          <p:nvPr/>
        </p:nvSpPr>
        <p:spPr>
          <a:xfrm>
            <a:off x="3212311" y="2285512"/>
            <a:ext cx="2559436" cy="9146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Objective and Independent</a:t>
            </a:r>
          </a:p>
        </p:txBody>
      </p:sp>
      <p:sp>
        <p:nvSpPr>
          <p:cNvPr id="7" name="Oval 6"/>
          <p:cNvSpPr/>
          <p:nvPr/>
        </p:nvSpPr>
        <p:spPr>
          <a:xfrm>
            <a:off x="5836738" y="2285512"/>
            <a:ext cx="2814910" cy="774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Accountability</a:t>
            </a:r>
          </a:p>
        </p:txBody>
      </p:sp>
      <p:sp>
        <p:nvSpPr>
          <p:cNvPr id="8" name="Oval 7"/>
          <p:cNvSpPr/>
          <p:nvPr/>
        </p:nvSpPr>
        <p:spPr>
          <a:xfrm>
            <a:off x="8716640" y="2285512"/>
            <a:ext cx="2982742" cy="7749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Lessons learned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4496" y="3200198"/>
            <a:ext cx="15748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2000" dirty="0"/>
              <a:t>Relevance</a:t>
            </a:r>
          </a:p>
          <a:p>
            <a:pPr algn="ctr"/>
            <a:r>
              <a:rPr lang="en-PH" sz="2000" dirty="0"/>
              <a:t>Effectiveness</a:t>
            </a:r>
          </a:p>
          <a:p>
            <a:pPr algn="ctr"/>
            <a:r>
              <a:rPr lang="en-PH" sz="2000" dirty="0"/>
              <a:t>Efficiency</a:t>
            </a:r>
          </a:p>
          <a:p>
            <a:pPr algn="ctr"/>
            <a:r>
              <a:rPr lang="en-PH" sz="2000" dirty="0"/>
              <a:t>Impact</a:t>
            </a:r>
          </a:p>
          <a:p>
            <a:pPr algn="ctr"/>
            <a:r>
              <a:rPr lang="en-PH" sz="2000" dirty="0"/>
              <a:t>Sustainability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9668" y="3404876"/>
            <a:ext cx="2024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2000" dirty="0"/>
              <a:t>Rigorous</a:t>
            </a:r>
          </a:p>
          <a:p>
            <a:pPr algn="ctr"/>
            <a:r>
              <a:rPr lang="en-PH" sz="2000" dirty="0"/>
              <a:t>Systematic</a:t>
            </a:r>
          </a:p>
          <a:p>
            <a:pPr algn="ctr"/>
            <a:r>
              <a:rPr lang="en-PH" sz="2000" dirty="0"/>
              <a:t>Objective Process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6884" y="3200198"/>
            <a:ext cx="2293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dirty="0"/>
              <a:t>Assessment of what works and why</a:t>
            </a:r>
          </a:p>
          <a:p>
            <a:pPr algn="ctr"/>
            <a:endParaRPr lang="en-PH" sz="2000" dirty="0"/>
          </a:p>
          <a:p>
            <a:pPr algn="ctr"/>
            <a:r>
              <a:rPr lang="en-PH" sz="2000" dirty="0"/>
              <a:t>Highlights intended and unintended 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2638" y="3200198"/>
            <a:ext cx="2293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dirty="0"/>
              <a:t>Strategic lessons to guide decision-makers and inform stakeholders</a:t>
            </a:r>
          </a:p>
        </p:txBody>
      </p:sp>
    </p:spTree>
    <p:extLst>
      <p:ext uri="{BB962C8B-B14F-4D97-AF65-F5344CB8AC3E}">
        <p14:creationId xmlns:p14="http://schemas.microsoft.com/office/powerpoint/2010/main" val="117479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0" y="431001"/>
            <a:ext cx="9132887" cy="10085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lIns="84992" tIns="42497" rIns="84992" bIns="42497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954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Evaluation Questions 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33650" y="1959184"/>
            <a:ext cx="7258050" cy="558298"/>
          </a:xfrm>
          <a:custGeom>
            <a:avLst/>
            <a:gdLst>
              <a:gd name="connsiteX0" fmla="*/ 0 w 6096000"/>
              <a:gd name="connsiteY0" fmla="*/ 193054 h 1158299"/>
              <a:gd name="connsiteX1" fmla="*/ 193054 w 6096000"/>
              <a:gd name="connsiteY1" fmla="*/ 0 h 1158299"/>
              <a:gd name="connsiteX2" fmla="*/ 5902946 w 6096000"/>
              <a:gd name="connsiteY2" fmla="*/ 0 h 1158299"/>
              <a:gd name="connsiteX3" fmla="*/ 6096000 w 6096000"/>
              <a:gd name="connsiteY3" fmla="*/ 193054 h 1158299"/>
              <a:gd name="connsiteX4" fmla="*/ 6096000 w 6096000"/>
              <a:gd name="connsiteY4" fmla="*/ 965245 h 1158299"/>
              <a:gd name="connsiteX5" fmla="*/ 5902946 w 6096000"/>
              <a:gd name="connsiteY5" fmla="*/ 1158299 h 1158299"/>
              <a:gd name="connsiteX6" fmla="*/ 193054 w 6096000"/>
              <a:gd name="connsiteY6" fmla="*/ 1158299 h 1158299"/>
              <a:gd name="connsiteX7" fmla="*/ 0 w 6096000"/>
              <a:gd name="connsiteY7" fmla="*/ 965245 h 1158299"/>
              <a:gd name="connsiteX8" fmla="*/ 0 w 6096000"/>
              <a:gd name="connsiteY8" fmla="*/ 193054 h 115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158299">
                <a:moveTo>
                  <a:pt x="0" y="193054"/>
                </a:moveTo>
                <a:cubicBezTo>
                  <a:pt x="0" y="86433"/>
                  <a:pt x="86433" y="0"/>
                  <a:pt x="193054" y="0"/>
                </a:cubicBezTo>
                <a:lnTo>
                  <a:pt x="5902946" y="0"/>
                </a:lnTo>
                <a:cubicBezTo>
                  <a:pt x="6009567" y="0"/>
                  <a:pt x="6096000" y="86433"/>
                  <a:pt x="6096000" y="193054"/>
                </a:cubicBezTo>
                <a:lnTo>
                  <a:pt x="6096000" y="965245"/>
                </a:lnTo>
                <a:cubicBezTo>
                  <a:pt x="6096000" y="1071866"/>
                  <a:pt x="6009567" y="1158299"/>
                  <a:pt x="5902946" y="1158299"/>
                </a:cubicBezTo>
                <a:lnTo>
                  <a:pt x="193054" y="1158299"/>
                </a:lnTo>
                <a:cubicBezTo>
                  <a:pt x="86433" y="1158299"/>
                  <a:pt x="0" y="1071866"/>
                  <a:pt x="0" y="965245"/>
                </a:cubicBezTo>
                <a:lnTo>
                  <a:pt x="0" y="19305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843" tIns="170843" rIns="170843" bIns="170843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400" b="1" dirty="0"/>
              <a:t>Are we doing the right thing?</a:t>
            </a:r>
            <a:endParaRPr lang="en-GB" sz="2400" dirty="0"/>
          </a:p>
        </p:txBody>
      </p:sp>
      <p:sp>
        <p:nvSpPr>
          <p:cNvPr id="13" name="Freeform 12"/>
          <p:cNvSpPr/>
          <p:nvPr/>
        </p:nvSpPr>
        <p:spPr>
          <a:xfrm>
            <a:off x="2533650" y="2601630"/>
            <a:ext cx="7258050" cy="558298"/>
          </a:xfrm>
          <a:custGeom>
            <a:avLst/>
            <a:gdLst>
              <a:gd name="connsiteX0" fmla="*/ 0 w 6096000"/>
              <a:gd name="connsiteY0" fmla="*/ 193054 h 1158299"/>
              <a:gd name="connsiteX1" fmla="*/ 193054 w 6096000"/>
              <a:gd name="connsiteY1" fmla="*/ 0 h 1158299"/>
              <a:gd name="connsiteX2" fmla="*/ 5902946 w 6096000"/>
              <a:gd name="connsiteY2" fmla="*/ 0 h 1158299"/>
              <a:gd name="connsiteX3" fmla="*/ 6096000 w 6096000"/>
              <a:gd name="connsiteY3" fmla="*/ 193054 h 1158299"/>
              <a:gd name="connsiteX4" fmla="*/ 6096000 w 6096000"/>
              <a:gd name="connsiteY4" fmla="*/ 965245 h 1158299"/>
              <a:gd name="connsiteX5" fmla="*/ 5902946 w 6096000"/>
              <a:gd name="connsiteY5" fmla="*/ 1158299 h 1158299"/>
              <a:gd name="connsiteX6" fmla="*/ 193054 w 6096000"/>
              <a:gd name="connsiteY6" fmla="*/ 1158299 h 1158299"/>
              <a:gd name="connsiteX7" fmla="*/ 0 w 6096000"/>
              <a:gd name="connsiteY7" fmla="*/ 965245 h 1158299"/>
              <a:gd name="connsiteX8" fmla="*/ 0 w 6096000"/>
              <a:gd name="connsiteY8" fmla="*/ 193054 h 115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158299">
                <a:moveTo>
                  <a:pt x="0" y="193054"/>
                </a:moveTo>
                <a:cubicBezTo>
                  <a:pt x="0" y="86433"/>
                  <a:pt x="86433" y="0"/>
                  <a:pt x="193054" y="0"/>
                </a:cubicBezTo>
                <a:lnTo>
                  <a:pt x="5902946" y="0"/>
                </a:lnTo>
                <a:cubicBezTo>
                  <a:pt x="6009567" y="0"/>
                  <a:pt x="6096000" y="86433"/>
                  <a:pt x="6096000" y="193054"/>
                </a:cubicBezTo>
                <a:lnTo>
                  <a:pt x="6096000" y="965245"/>
                </a:lnTo>
                <a:cubicBezTo>
                  <a:pt x="6096000" y="1071866"/>
                  <a:pt x="6009567" y="1158299"/>
                  <a:pt x="5902946" y="1158299"/>
                </a:cubicBezTo>
                <a:lnTo>
                  <a:pt x="193054" y="1158299"/>
                </a:lnTo>
                <a:cubicBezTo>
                  <a:pt x="86433" y="1158299"/>
                  <a:pt x="0" y="1071866"/>
                  <a:pt x="0" y="965245"/>
                </a:cubicBezTo>
                <a:lnTo>
                  <a:pt x="0" y="19305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3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843" tIns="170843" rIns="170843" bIns="170843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400" b="1" dirty="0"/>
              <a:t>Are we doing it right?</a:t>
            </a:r>
            <a:endParaRPr lang="en-GB" sz="2400" dirty="0"/>
          </a:p>
        </p:txBody>
      </p:sp>
      <p:sp>
        <p:nvSpPr>
          <p:cNvPr id="15" name="Freeform 14"/>
          <p:cNvSpPr/>
          <p:nvPr/>
        </p:nvSpPr>
        <p:spPr>
          <a:xfrm>
            <a:off x="2533650" y="3236403"/>
            <a:ext cx="7258050" cy="558298"/>
          </a:xfrm>
          <a:custGeom>
            <a:avLst/>
            <a:gdLst>
              <a:gd name="connsiteX0" fmla="*/ 0 w 6096000"/>
              <a:gd name="connsiteY0" fmla="*/ 193054 h 1158299"/>
              <a:gd name="connsiteX1" fmla="*/ 193054 w 6096000"/>
              <a:gd name="connsiteY1" fmla="*/ 0 h 1158299"/>
              <a:gd name="connsiteX2" fmla="*/ 5902946 w 6096000"/>
              <a:gd name="connsiteY2" fmla="*/ 0 h 1158299"/>
              <a:gd name="connsiteX3" fmla="*/ 6096000 w 6096000"/>
              <a:gd name="connsiteY3" fmla="*/ 193054 h 1158299"/>
              <a:gd name="connsiteX4" fmla="*/ 6096000 w 6096000"/>
              <a:gd name="connsiteY4" fmla="*/ 965245 h 1158299"/>
              <a:gd name="connsiteX5" fmla="*/ 5902946 w 6096000"/>
              <a:gd name="connsiteY5" fmla="*/ 1158299 h 1158299"/>
              <a:gd name="connsiteX6" fmla="*/ 193054 w 6096000"/>
              <a:gd name="connsiteY6" fmla="*/ 1158299 h 1158299"/>
              <a:gd name="connsiteX7" fmla="*/ 0 w 6096000"/>
              <a:gd name="connsiteY7" fmla="*/ 965245 h 1158299"/>
              <a:gd name="connsiteX8" fmla="*/ 0 w 6096000"/>
              <a:gd name="connsiteY8" fmla="*/ 193054 h 115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158299">
                <a:moveTo>
                  <a:pt x="0" y="193054"/>
                </a:moveTo>
                <a:cubicBezTo>
                  <a:pt x="0" y="86433"/>
                  <a:pt x="86433" y="0"/>
                  <a:pt x="193054" y="0"/>
                </a:cubicBezTo>
                <a:lnTo>
                  <a:pt x="5902946" y="0"/>
                </a:lnTo>
                <a:cubicBezTo>
                  <a:pt x="6009567" y="0"/>
                  <a:pt x="6096000" y="86433"/>
                  <a:pt x="6096000" y="193054"/>
                </a:cubicBezTo>
                <a:lnTo>
                  <a:pt x="6096000" y="965245"/>
                </a:lnTo>
                <a:cubicBezTo>
                  <a:pt x="6096000" y="1071866"/>
                  <a:pt x="6009567" y="1158299"/>
                  <a:pt x="5902946" y="1158299"/>
                </a:cubicBezTo>
                <a:lnTo>
                  <a:pt x="193054" y="1158299"/>
                </a:lnTo>
                <a:cubicBezTo>
                  <a:pt x="86433" y="1158299"/>
                  <a:pt x="0" y="1071866"/>
                  <a:pt x="0" y="965245"/>
                </a:cubicBezTo>
                <a:lnTo>
                  <a:pt x="0" y="19305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3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843" tIns="170843" rIns="170843" bIns="170843" numCol="1" spcCol="1270" anchor="ctr" anchorCtr="0">
            <a:noAutofit/>
          </a:bodyPr>
          <a:lstStyle/>
          <a:p>
            <a:r>
              <a:rPr lang="en-US" altLang="en-US" sz="2400" b="1" dirty="0"/>
              <a:t>Are there better ways of doing it for better results?</a:t>
            </a:r>
          </a:p>
        </p:txBody>
      </p:sp>
      <p:sp>
        <p:nvSpPr>
          <p:cNvPr id="7" name="Freeform 6"/>
          <p:cNvSpPr/>
          <p:nvPr/>
        </p:nvSpPr>
        <p:spPr>
          <a:xfrm>
            <a:off x="2533650" y="3886338"/>
            <a:ext cx="7258050" cy="558298"/>
          </a:xfrm>
          <a:custGeom>
            <a:avLst/>
            <a:gdLst>
              <a:gd name="connsiteX0" fmla="*/ 0 w 6096000"/>
              <a:gd name="connsiteY0" fmla="*/ 193054 h 1158299"/>
              <a:gd name="connsiteX1" fmla="*/ 193054 w 6096000"/>
              <a:gd name="connsiteY1" fmla="*/ 0 h 1158299"/>
              <a:gd name="connsiteX2" fmla="*/ 5902946 w 6096000"/>
              <a:gd name="connsiteY2" fmla="*/ 0 h 1158299"/>
              <a:gd name="connsiteX3" fmla="*/ 6096000 w 6096000"/>
              <a:gd name="connsiteY3" fmla="*/ 193054 h 1158299"/>
              <a:gd name="connsiteX4" fmla="*/ 6096000 w 6096000"/>
              <a:gd name="connsiteY4" fmla="*/ 965245 h 1158299"/>
              <a:gd name="connsiteX5" fmla="*/ 5902946 w 6096000"/>
              <a:gd name="connsiteY5" fmla="*/ 1158299 h 1158299"/>
              <a:gd name="connsiteX6" fmla="*/ 193054 w 6096000"/>
              <a:gd name="connsiteY6" fmla="*/ 1158299 h 1158299"/>
              <a:gd name="connsiteX7" fmla="*/ 0 w 6096000"/>
              <a:gd name="connsiteY7" fmla="*/ 965245 h 1158299"/>
              <a:gd name="connsiteX8" fmla="*/ 0 w 6096000"/>
              <a:gd name="connsiteY8" fmla="*/ 193054 h 115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158299">
                <a:moveTo>
                  <a:pt x="0" y="193054"/>
                </a:moveTo>
                <a:cubicBezTo>
                  <a:pt x="0" y="86433"/>
                  <a:pt x="86433" y="0"/>
                  <a:pt x="193054" y="0"/>
                </a:cubicBezTo>
                <a:lnTo>
                  <a:pt x="5902946" y="0"/>
                </a:lnTo>
                <a:cubicBezTo>
                  <a:pt x="6009567" y="0"/>
                  <a:pt x="6096000" y="86433"/>
                  <a:pt x="6096000" y="193054"/>
                </a:cubicBezTo>
                <a:lnTo>
                  <a:pt x="6096000" y="965245"/>
                </a:lnTo>
                <a:cubicBezTo>
                  <a:pt x="6096000" y="1071866"/>
                  <a:pt x="6009567" y="1158299"/>
                  <a:pt x="5902946" y="1158299"/>
                </a:cubicBezTo>
                <a:lnTo>
                  <a:pt x="193054" y="1158299"/>
                </a:lnTo>
                <a:cubicBezTo>
                  <a:pt x="86433" y="1158299"/>
                  <a:pt x="0" y="1071866"/>
                  <a:pt x="0" y="965245"/>
                </a:cubicBezTo>
                <a:lnTo>
                  <a:pt x="0" y="19305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3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843" tIns="170843" rIns="170843" bIns="170843" numCol="1" spcCol="1270" anchor="ctr" anchorCtr="0">
            <a:no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</a:rPr>
              <a:t>Did we achieve what we set out to achieve?</a:t>
            </a:r>
          </a:p>
        </p:txBody>
      </p:sp>
      <p:sp>
        <p:nvSpPr>
          <p:cNvPr id="9" name="Freeform 8"/>
          <p:cNvSpPr/>
          <p:nvPr/>
        </p:nvSpPr>
        <p:spPr>
          <a:xfrm>
            <a:off x="2551580" y="4563174"/>
            <a:ext cx="7258050" cy="558298"/>
          </a:xfrm>
          <a:custGeom>
            <a:avLst/>
            <a:gdLst>
              <a:gd name="connsiteX0" fmla="*/ 0 w 6096000"/>
              <a:gd name="connsiteY0" fmla="*/ 193054 h 1158299"/>
              <a:gd name="connsiteX1" fmla="*/ 193054 w 6096000"/>
              <a:gd name="connsiteY1" fmla="*/ 0 h 1158299"/>
              <a:gd name="connsiteX2" fmla="*/ 5902946 w 6096000"/>
              <a:gd name="connsiteY2" fmla="*/ 0 h 1158299"/>
              <a:gd name="connsiteX3" fmla="*/ 6096000 w 6096000"/>
              <a:gd name="connsiteY3" fmla="*/ 193054 h 1158299"/>
              <a:gd name="connsiteX4" fmla="*/ 6096000 w 6096000"/>
              <a:gd name="connsiteY4" fmla="*/ 965245 h 1158299"/>
              <a:gd name="connsiteX5" fmla="*/ 5902946 w 6096000"/>
              <a:gd name="connsiteY5" fmla="*/ 1158299 h 1158299"/>
              <a:gd name="connsiteX6" fmla="*/ 193054 w 6096000"/>
              <a:gd name="connsiteY6" fmla="*/ 1158299 h 1158299"/>
              <a:gd name="connsiteX7" fmla="*/ 0 w 6096000"/>
              <a:gd name="connsiteY7" fmla="*/ 965245 h 1158299"/>
              <a:gd name="connsiteX8" fmla="*/ 0 w 6096000"/>
              <a:gd name="connsiteY8" fmla="*/ 193054 h 115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158299">
                <a:moveTo>
                  <a:pt x="0" y="193054"/>
                </a:moveTo>
                <a:cubicBezTo>
                  <a:pt x="0" y="86433"/>
                  <a:pt x="86433" y="0"/>
                  <a:pt x="193054" y="0"/>
                </a:cubicBezTo>
                <a:lnTo>
                  <a:pt x="5902946" y="0"/>
                </a:lnTo>
                <a:cubicBezTo>
                  <a:pt x="6009567" y="0"/>
                  <a:pt x="6096000" y="86433"/>
                  <a:pt x="6096000" y="193054"/>
                </a:cubicBezTo>
                <a:lnTo>
                  <a:pt x="6096000" y="965245"/>
                </a:lnTo>
                <a:cubicBezTo>
                  <a:pt x="6096000" y="1071866"/>
                  <a:pt x="6009567" y="1158299"/>
                  <a:pt x="5902946" y="1158299"/>
                </a:cubicBezTo>
                <a:lnTo>
                  <a:pt x="193054" y="1158299"/>
                </a:lnTo>
                <a:cubicBezTo>
                  <a:pt x="86433" y="1158299"/>
                  <a:pt x="0" y="1071866"/>
                  <a:pt x="0" y="965245"/>
                </a:cubicBezTo>
                <a:lnTo>
                  <a:pt x="0" y="19305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3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843" tIns="170843" rIns="170843" bIns="170843" numCol="1" spcCol="1270" anchor="ctr" anchorCtr="0">
            <a:no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</a:rPr>
              <a:t>What can we learn from our work?</a:t>
            </a:r>
          </a:p>
        </p:txBody>
      </p:sp>
      <p:sp>
        <p:nvSpPr>
          <p:cNvPr id="10" name="Freeform 9"/>
          <p:cNvSpPr/>
          <p:nvPr/>
        </p:nvSpPr>
        <p:spPr>
          <a:xfrm>
            <a:off x="2542616" y="5199666"/>
            <a:ext cx="7258050" cy="558298"/>
          </a:xfrm>
          <a:custGeom>
            <a:avLst/>
            <a:gdLst>
              <a:gd name="connsiteX0" fmla="*/ 0 w 6096000"/>
              <a:gd name="connsiteY0" fmla="*/ 193054 h 1158299"/>
              <a:gd name="connsiteX1" fmla="*/ 193054 w 6096000"/>
              <a:gd name="connsiteY1" fmla="*/ 0 h 1158299"/>
              <a:gd name="connsiteX2" fmla="*/ 5902946 w 6096000"/>
              <a:gd name="connsiteY2" fmla="*/ 0 h 1158299"/>
              <a:gd name="connsiteX3" fmla="*/ 6096000 w 6096000"/>
              <a:gd name="connsiteY3" fmla="*/ 193054 h 1158299"/>
              <a:gd name="connsiteX4" fmla="*/ 6096000 w 6096000"/>
              <a:gd name="connsiteY4" fmla="*/ 965245 h 1158299"/>
              <a:gd name="connsiteX5" fmla="*/ 5902946 w 6096000"/>
              <a:gd name="connsiteY5" fmla="*/ 1158299 h 1158299"/>
              <a:gd name="connsiteX6" fmla="*/ 193054 w 6096000"/>
              <a:gd name="connsiteY6" fmla="*/ 1158299 h 1158299"/>
              <a:gd name="connsiteX7" fmla="*/ 0 w 6096000"/>
              <a:gd name="connsiteY7" fmla="*/ 965245 h 1158299"/>
              <a:gd name="connsiteX8" fmla="*/ 0 w 6096000"/>
              <a:gd name="connsiteY8" fmla="*/ 193054 h 115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158299">
                <a:moveTo>
                  <a:pt x="0" y="193054"/>
                </a:moveTo>
                <a:cubicBezTo>
                  <a:pt x="0" y="86433"/>
                  <a:pt x="86433" y="0"/>
                  <a:pt x="193054" y="0"/>
                </a:cubicBezTo>
                <a:lnTo>
                  <a:pt x="5902946" y="0"/>
                </a:lnTo>
                <a:cubicBezTo>
                  <a:pt x="6009567" y="0"/>
                  <a:pt x="6096000" y="86433"/>
                  <a:pt x="6096000" y="193054"/>
                </a:cubicBezTo>
                <a:lnTo>
                  <a:pt x="6096000" y="965245"/>
                </a:lnTo>
                <a:cubicBezTo>
                  <a:pt x="6096000" y="1071866"/>
                  <a:pt x="6009567" y="1158299"/>
                  <a:pt x="5902946" y="1158299"/>
                </a:cubicBezTo>
                <a:lnTo>
                  <a:pt x="193054" y="1158299"/>
                </a:lnTo>
                <a:cubicBezTo>
                  <a:pt x="86433" y="1158299"/>
                  <a:pt x="0" y="1071866"/>
                  <a:pt x="0" y="965245"/>
                </a:cubicBezTo>
                <a:lnTo>
                  <a:pt x="0" y="193054"/>
                </a:lnTo>
                <a:close/>
              </a:path>
            </a:pathLst>
          </a:custGeom>
          <a:solidFill>
            <a:srgbClr val="66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3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843" tIns="170843" rIns="170843" bIns="170843" numCol="1" spcCol="1270" anchor="ctr" anchorCtr="0">
            <a:no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</a:rPr>
              <a:t>Did it work or not, and why?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2366" y="1823765"/>
            <a:ext cx="667871" cy="42089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/>
              <a:t>Accountability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89016" y="1839442"/>
            <a:ext cx="667871" cy="42089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90433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" y="1843285"/>
            <a:ext cx="3108098" cy="4351338"/>
          </a:xfrm>
        </p:spPr>
      </p:pic>
      <p:sp>
        <p:nvSpPr>
          <p:cNvPr id="3" name="Rounded Rectangle 2"/>
          <p:cNvSpPr/>
          <p:nvPr/>
        </p:nvSpPr>
        <p:spPr>
          <a:xfrm>
            <a:off x="4306969" y="2090262"/>
            <a:ext cx="7361304" cy="37735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be downloaded from: </a:t>
            </a:r>
          </a:p>
          <a:p>
            <a:pPr algn="ctr"/>
            <a:r>
              <a:rPr lang="en-US" sz="2000" dirty="0"/>
              <a:t>http://web.undp.org/evaluation/guidance.shtml#handbook</a:t>
            </a:r>
            <a:endParaRPr lang="en-US" sz="2000" dirty="0">
              <a:hlinkClick r:id="rId4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38200" y="411007"/>
            <a:ext cx="10515600" cy="1173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500" dirty="0">
                <a:solidFill>
                  <a:schemeClr val="bg1"/>
                </a:solidFill>
                <a:latin typeface="+mn-lt"/>
              </a:rPr>
            </a:br>
            <a:r>
              <a:rPr lang="en-US" sz="3500" dirty="0">
                <a:solidFill>
                  <a:schemeClr val="bg1"/>
                </a:solidFill>
                <a:latin typeface="+mn-lt"/>
              </a:rPr>
              <a:t>Handbook on Planning, Monitoring and Evaluating </a:t>
            </a:r>
          </a:p>
          <a:p>
            <a:pPr algn="ctr"/>
            <a:r>
              <a:rPr lang="en-US" sz="3500" dirty="0">
                <a:solidFill>
                  <a:schemeClr val="bg1"/>
                </a:solidFill>
                <a:latin typeface="+mn-lt"/>
              </a:rPr>
              <a:t>for Development Results (2009)</a:t>
            </a:r>
            <a:br>
              <a:rPr lang="en-US" sz="3500" dirty="0">
                <a:solidFill>
                  <a:schemeClr val="bg1"/>
                </a:solidFill>
                <a:latin typeface="+mn-lt"/>
              </a:rPr>
            </a:br>
            <a:endParaRPr lang="en-US" sz="35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10" y="3380923"/>
            <a:ext cx="2158318" cy="21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5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0568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 of evaluations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Independent evaluations </a:t>
            </a:r>
            <a:r>
              <a:rPr lang="en-US" sz="2400" dirty="0"/>
              <a:t>– conducted by the Independent Evaluation Office in New York (</a:t>
            </a:r>
            <a:r>
              <a:rPr lang="en-US" sz="2300" dirty="0"/>
              <a:t>Assessment of Development Results (ADR))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Decentralized evaluations </a:t>
            </a:r>
            <a:r>
              <a:rPr lang="en-US" sz="2400" dirty="0"/>
              <a:t>– commissioned by </a:t>
            </a:r>
            <a:r>
              <a:rPr lang="en-US" sz="2400" dirty="0" err="1"/>
              <a:t>programme</a:t>
            </a:r>
            <a:r>
              <a:rPr lang="en-US" sz="2400" dirty="0"/>
              <a:t> units (e.g. Country Offices) and conducted by independent external experts. UNDP conducted 253 decentralized evaluations in 2015: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0227" y="3755925"/>
            <a:ext cx="15504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7000" dirty="0">
                <a:solidFill>
                  <a:srgbClr val="FF9933"/>
                </a:solidFill>
              </a:rPr>
              <a:t>159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2049" y="4657486"/>
            <a:ext cx="16713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project evaluations</a:t>
            </a:r>
            <a:endParaRPr lang="en-PH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2617" y="3755925"/>
            <a:ext cx="10951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7000" dirty="0">
                <a:solidFill>
                  <a:srgbClr val="FF9933"/>
                </a:solidFill>
              </a:rPr>
              <a:t>37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54439" y="4657486"/>
            <a:ext cx="16713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outcome evaluations</a:t>
            </a:r>
            <a:endParaRPr lang="en-PH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261" y="3755925"/>
            <a:ext cx="10951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7000" dirty="0">
                <a:solidFill>
                  <a:srgbClr val="FF9933"/>
                </a:solidFill>
              </a:rPr>
              <a:t>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9083" y="4657486"/>
            <a:ext cx="16713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UNDAF evaluations</a:t>
            </a:r>
            <a:endParaRPr lang="en-PH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1905" y="3755925"/>
            <a:ext cx="10951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7000" dirty="0">
                <a:solidFill>
                  <a:srgbClr val="FF9933"/>
                </a:solidFill>
              </a:rPr>
              <a:t>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63727" y="4657486"/>
            <a:ext cx="22688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Country </a:t>
            </a:r>
          </a:p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Program &amp;</a:t>
            </a:r>
          </a:p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other </a:t>
            </a:r>
          </a:p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evaluations</a:t>
            </a:r>
            <a:endParaRPr lang="en-PH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4893" y="4072710"/>
            <a:ext cx="274786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7000" dirty="0">
                <a:solidFill>
                  <a:schemeClr val="accent2">
                    <a:lumMod val="75000"/>
                  </a:schemeClr>
                </a:solidFill>
              </a:rPr>
              <a:t>$7.5 M</a:t>
            </a:r>
          </a:p>
        </p:txBody>
      </p:sp>
    </p:spTree>
    <p:extLst>
      <p:ext uri="{BB962C8B-B14F-4D97-AF65-F5344CB8AC3E}">
        <p14:creationId xmlns:p14="http://schemas.microsoft.com/office/powerpoint/2010/main" val="139580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11199" y="598206"/>
            <a:ext cx="10406879" cy="836650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UNDP Practice: Managing Evaluations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0977656"/>
              </p:ext>
            </p:extLst>
          </p:nvPr>
        </p:nvGraphicFramePr>
        <p:xfrm>
          <a:off x="28956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786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1687068" y="691564"/>
            <a:ext cx="8737600" cy="520456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/>
          <a:p>
            <a:pPr algn="ctr"/>
            <a:r>
              <a:rPr lang="en-US" sz="295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UNDP’s policies on evaluation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7867" y="1694329"/>
            <a:ext cx="11176001" cy="516367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A costed Evaluation Plan </a:t>
            </a:r>
            <a:r>
              <a:rPr lang="en-US" dirty="0">
                <a:latin typeface="+mn-lt"/>
              </a:rPr>
              <a:t>is required as part of program and project documents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42" y="2156095"/>
            <a:ext cx="94678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7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1594" y="679956"/>
            <a:ext cx="11403104" cy="754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84992" tIns="42497" rIns="84992" bIns="42497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954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to examine during evaluability assessment?</a:t>
            </a:r>
            <a:endParaRPr lang="en-US" altLang="en-US" sz="2954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700" y="1669300"/>
            <a:ext cx="8495921" cy="46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329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5497</TotalTime>
  <Words>1176</Words>
  <Application>Microsoft Office PowerPoint</Application>
  <PresentationFormat>Widescreen</PresentationFormat>
  <Paragraphs>197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Cambria</vt:lpstr>
      <vt:lpstr>Mangal</vt:lpstr>
      <vt:lpstr>Myriad Pro</vt:lpstr>
      <vt:lpstr>Tahoma</vt:lpstr>
      <vt:lpstr>Retrospect</vt:lpstr>
      <vt:lpstr>PowerPoint Presentation</vt:lpstr>
      <vt:lpstr>Presentation outline</vt:lpstr>
      <vt:lpstr>UNDP Evaluation Policy (2011):  How is Evaluation defined?</vt:lpstr>
      <vt:lpstr>PowerPoint Presentation</vt:lpstr>
      <vt:lpstr>PowerPoint Presentation</vt:lpstr>
      <vt:lpstr>Category of evaluations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in UNDP: Policy and practice</dc:title>
  <dc:creator>Lazima Onta-Bhatta</dc:creator>
  <cp:lastModifiedBy>Marian Theresia Valera</cp:lastModifiedBy>
  <cp:revision>173</cp:revision>
  <cp:lastPrinted>2016-12-05T11:31:13Z</cp:lastPrinted>
  <dcterms:created xsi:type="dcterms:W3CDTF">2016-09-01T03:52:16Z</dcterms:created>
  <dcterms:modified xsi:type="dcterms:W3CDTF">2016-12-06T00:26:12Z</dcterms:modified>
</cp:coreProperties>
</file>